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8" r:id="rId2"/>
    <p:sldId id="299" r:id="rId3"/>
    <p:sldId id="300" r:id="rId4"/>
    <p:sldId id="301" r:id="rId5"/>
    <p:sldId id="302" r:id="rId6"/>
    <p:sldId id="257" r:id="rId7"/>
    <p:sldId id="305" r:id="rId8"/>
    <p:sldId id="307" r:id="rId9"/>
    <p:sldId id="308" r:id="rId10"/>
    <p:sldId id="306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04" r:id="rId32"/>
    <p:sldId id="329" r:id="rId33"/>
    <p:sldId id="330" r:id="rId34"/>
    <p:sldId id="331" r:id="rId35"/>
    <p:sldId id="332" r:id="rId36"/>
    <p:sldId id="333" r:id="rId37"/>
  </p:sldIdLst>
  <p:sldSz cx="9144000" cy="6858000" type="screen4x3"/>
  <p:notesSz cx="99456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485E1-96DA-4737-852B-447822EB2DBE}" type="doc">
      <dgm:prSet loTypeId="urn:microsoft.com/office/officeart/2005/8/layout/hierarchy3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A99B52B-B40E-49EC-918B-293B572835C3}">
      <dgm:prSet phldrT="[Text]" custT="1"/>
      <dgm:spPr/>
      <dgm:t>
        <a:bodyPr/>
        <a:lstStyle/>
        <a:p>
          <a:r>
            <a:rPr lang="en-US" sz="1400" dirty="0" err="1" smtClean="0"/>
            <a:t>Tugas</a:t>
          </a:r>
          <a:r>
            <a:rPr lang="en-US" sz="1400" dirty="0" smtClean="0"/>
            <a:t> 1</a:t>
          </a:r>
          <a:endParaRPr lang="en-US" sz="1400" dirty="0"/>
        </a:p>
      </dgm:t>
    </dgm:pt>
    <dgm:pt modelId="{16B274DF-641C-485C-9826-0DEE48DE776A}" type="parTrans" cxnId="{3CC7798A-A964-48AB-A07F-8DB8A5FEB4C6}">
      <dgm:prSet/>
      <dgm:spPr/>
      <dgm:t>
        <a:bodyPr/>
        <a:lstStyle/>
        <a:p>
          <a:endParaRPr lang="en-US" sz="1400"/>
        </a:p>
      </dgm:t>
    </dgm:pt>
    <dgm:pt modelId="{11174B83-0D57-49E6-AF62-1296ADB549D0}" type="sibTrans" cxnId="{3CC7798A-A964-48AB-A07F-8DB8A5FEB4C6}">
      <dgm:prSet/>
      <dgm:spPr/>
      <dgm:t>
        <a:bodyPr/>
        <a:lstStyle/>
        <a:p>
          <a:endParaRPr lang="en-US" sz="1400"/>
        </a:p>
      </dgm:t>
    </dgm:pt>
    <dgm:pt modelId="{252BECC8-F659-47B7-AB29-F32B3AF8DCC6}">
      <dgm:prSet phldrT="[Text]" custT="1"/>
      <dgm:spPr/>
      <dgm:t>
        <a:bodyPr anchor="ctr"/>
        <a:lstStyle/>
        <a:p>
          <a:endParaRPr lang="en-US" sz="1400" dirty="0"/>
        </a:p>
      </dgm:t>
    </dgm:pt>
    <dgm:pt modelId="{8037002C-8479-4929-B134-CF72D4B9FBCD}" type="parTrans" cxnId="{DCBA6EBE-1F05-48FC-AEFA-523450EEB260}">
      <dgm:prSet/>
      <dgm:spPr/>
      <dgm:t>
        <a:bodyPr/>
        <a:lstStyle/>
        <a:p>
          <a:endParaRPr lang="en-US" sz="1400"/>
        </a:p>
      </dgm:t>
    </dgm:pt>
    <dgm:pt modelId="{E984F1C9-3F69-4B84-84FD-97AB305CEA67}" type="sibTrans" cxnId="{DCBA6EBE-1F05-48FC-AEFA-523450EEB260}">
      <dgm:prSet/>
      <dgm:spPr/>
      <dgm:t>
        <a:bodyPr/>
        <a:lstStyle/>
        <a:p>
          <a:endParaRPr lang="en-US" sz="1400"/>
        </a:p>
      </dgm:t>
    </dgm:pt>
    <dgm:pt modelId="{C1E91365-C2DD-45FA-84A8-4FAD19437469}">
      <dgm:prSet phldrT="[Text]" custT="1"/>
      <dgm:spPr/>
      <dgm:t>
        <a:bodyPr/>
        <a:lstStyle/>
        <a:p>
          <a:r>
            <a:rPr lang="en-US" sz="1400" dirty="0" err="1" smtClean="0"/>
            <a:t>Tugas</a:t>
          </a:r>
          <a:r>
            <a:rPr lang="en-US" sz="1400" dirty="0" smtClean="0"/>
            <a:t> 2</a:t>
          </a:r>
          <a:endParaRPr lang="en-US" sz="1400" dirty="0"/>
        </a:p>
      </dgm:t>
    </dgm:pt>
    <dgm:pt modelId="{8DF6117A-D78D-4BDC-B0F2-D260131296B2}" type="parTrans" cxnId="{04445434-8B65-40AE-981A-CC9A47598A6F}">
      <dgm:prSet/>
      <dgm:spPr/>
      <dgm:t>
        <a:bodyPr/>
        <a:lstStyle/>
        <a:p>
          <a:endParaRPr lang="en-US" sz="1400"/>
        </a:p>
      </dgm:t>
    </dgm:pt>
    <dgm:pt modelId="{C368EEE2-A45A-47D3-9C09-9A8F82BBAD48}" type="sibTrans" cxnId="{04445434-8B65-40AE-981A-CC9A47598A6F}">
      <dgm:prSet/>
      <dgm:spPr/>
      <dgm:t>
        <a:bodyPr/>
        <a:lstStyle/>
        <a:p>
          <a:endParaRPr lang="en-US" sz="1400"/>
        </a:p>
      </dgm:t>
    </dgm:pt>
    <dgm:pt modelId="{4B7D3E0C-BF18-4B89-9F60-23528731107F}">
      <dgm:prSet phldrT="[Text]" custT="1"/>
      <dgm:spPr/>
      <dgm:t>
        <a:bodyPr anchor="ctr"/>
        <a:lstStyle/>
        <a:p>
          <a:endParaRPr lang="en-US" sz="1400" dirty="0"/>
        </a:p>
      </dgm:t>
    </dgm:pt>
    <dgm:pt modelId="{DBF83A98-B521-4E24-B584-348A4B96C130}" type="parTrans" cxnId="{6FE77762-E3DF-411B-80C3-E7ED243D5950}">
      <dgm:prSet/>
      <dgm:spPr/>
      <dgm:t>
        <a:bodyPr/>
        <a:lstStyle/>
        <a:p>
          <a:endParaRPr lang="en-US" sz="1400"/>
        </a:p>
      </dgm:t>
    </dgm:pt>
    <dgm:pt modelId="{D5ACF41F-E007-4FF5-890A-955B8095759E}" type="sibTrans" cxnId="{6FE77762-E3DF-411B-80C3-E7ED243D5950}">
      <dgm:prSet/>
      <dgm:spPr/>
      <dgm:t>
        <a:bodyPr/>
        <a:lstStyle/>
        <a:p>
          <a:endParaRPr lang="en-US" sz="1400"/>
        </a:p>
      </dgm:t>
    </dgm:pt>
    <dgm:pt modelId="{D389A2A5-6B42-475D-BB90-14AEA149BAC7}" type="pres">
      <dgm:prSet presAssocID="{AC6485E1-96DA-4737-852B-447822EB2D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A3E21C-43CC-4B8A-B588-0EC517A16A6F}" type="pres">
      <dgm:prSet presAssocID="{9A99B52B-B40E-49EC-918B-293B572835C3}" presName="root" presStyleCnt="0"/>
      <dgm:spPr/>
      <dgm:t>
        <a:bodyPr/>
        <a:lstStyle/>
        <a:p>
          <a:endParaRPr lang="en-US"/>
        </a:p>
      </dgm:t>
    </dgm:pt>
    <dgm:pt modelId="{C0D04275-B7C2-4290-925E-23348BBD8478}" type="pres">
      <dgm:prSet presAssocID="{9A99B52B-B40E-49EC-918B-293B572835C3}" presName="rootComposite" presStyleCnt="0"/>
      <dgm:spPr/>
      <dgm:t>
        <a:bodyPr/>
        <a:lstStyle/>
        <a:p>
          <a:endParaRPr lang="en-US"/>
        </a:p>
      </dgm:t>
    </dgm:pt>
    <dgm:pt modelId="{23FD8240-32DD-4BFA-9FA2-ED41CD6F1C40}" type="pres">
      <dgm:prSet presAssocID="{9A99B52B-B40E-49EC-918B-293B572835C3}" presName="rootText" presStyleLbl="node1" presStyleIdx="0" presStyleCnt="2"/>
      <dgm:spPr/>
      <dgm:t>
        <a:bodyPr/>
        <a:lstStyle/>
        <a:p>
          <a:endParaRPr lang="en-US"/>
        </a:p>
      </dgm:t>
    </dgm:pt>
    <dgm:pt modelId="{D835291F-6578-401B-A647-E725E5C5B706}" type="pres">
      <dgm:prSet presAssocID="{9A99B52B-B40E-49EC-918B-293B572835C3}" presName="rootConnector" presStyleLbl="node1" presStyleIdx="0" presStyleCnt="2"/>
      <dgm:spPr/>
      <dgm:t>
        <a:bodyPr/>
        <a:lstStyle/>
        <a:p>
          <a:endParaRPr lang="en-US"/>
        </a:p>
      </dgm:t>
    </dgm:pt>
    <dgm:pt modelId="{CDD08D46-03A7-45B5-BDA3-DCF1111ADCAE}" type="pres">
      <dgm:prSet presAssocID="{9A99B52B-B40E-49EC-918B-293B572835C3}" presName="childShape" presStyleCnt="0"/>
      <dgm:spPr/>
      <dgm:t>
        <a:bodyPr/>
        <a:lstStyle/>
        <a:p>
          <a:endParaRPr lang="en-US"/>
        </a:p>
      </dgm:t>
    </dgm:pt>
    <dgm:pt modelId="{29F2481E-F752-4C1A-A835-D5FE3422EE38}" type="pres">
      <dgm:prSet presAssocID="{8037002C-8479-4929-B134-CF72D4B9FBCD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6317302-D937-4819-85B1-C2B1D7D6E8A7}" type="pres">
      <dgm:prSet presAssocID="{252BECC8-F659-47B7-AB29-F32B3AF8DCC6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11A68-6E7F-4DEC-9362-0E00CE6BEE64}" type="pres">
      <dgm:prSet presAssocID="{C1E91365-C2DD-45FA-84A8-4FAD19437469}" presName="root" presStyleCnt="0"/>
      <dgm:spPr/>
      <dgm:t>
        <a:bodyPr/>
        <a:lstStyle/>
        <a:p>
          <a:endParaRPr lang="en-US"/>
        </a:p>
      </dgm:t>
    </dgm:pt>
    <dgm:pt modelId="{60C64305-805F-4747-9811-A224ADF3A833}" type="pres">
      <dgm:prSet presAssocID="{C1E91365-C2DD-45FA-84A8-4FAD19437469}" presName="rootComposite" presStyleCnt="0"/>
      <dgm:spPr/>
      <dgm:t>
        <a:bodyPr/>
        <a:lstStyle/>
        <a:p>
          <a:endParaRPr lang="en-US"/>
        </a:p>
      </dgm:t>
    </dgm:pt>
    <dgm:pt modelId="{A4DAA3A4-210C-4993-9F2F-9EF2D580CD85}" type="pres">
      <dgm:prSet presAssocID="{C1E91365-C2DD-45FA-84A8-4FAD19437469}" presName="rootText" presStyleLbl="node1" presStyleIdx="1" presStyleCnt="2"/>
      <dgm:spPr/>
      <dgm:t>
        <a:bodyPr/>
        <a:lstStyle/>
        <a:p>
          <a:endParaRPr lang="en-US"/>
        </a:p>
      </dgm:t>
    </dgm:pt>
    <dgm:pt modelId="{9A57F360-7AF9-44DA-884F-4353231E3088}" type="pres">
      <dgm:prSet presAssocID="{C1E91365-C2DD-45FA-84A8-4FAD19437469}" presName="rootConnector" presStyleLbl="node1" presStyleIdx="1" presStyleCnt="2"/>
      <dgm:spPr/>
      <dgm:t>
        <a:bodyPr/>
        <a:lstStyle/>
        <a:p>
          <a:endParaRPr lang="en-US"/>
        </a:p>
      </dgm:t>
    </dgm:pt>
    <dgm:pt modelId="{98841ABE-FC57-4E28-AA02-6465A59A9221}" type="pres">
      <dgm:prSet presAssocID="{C1E91365-C2DD-45FA-84A8-4FAD19437469}" presName="childShape" presStyleCnt="0"/>
      <dgm:spPr/>
      <dgm:t>
        <a:bodyPr/>
        <a:lstStyle/>
        <a:p>
          <a:endParaRPr lang="en-US"/>
        </a:p>
      </dgm:t>
    </dgm:pt>
    <dgm:pt modelId="{3F0E7E32-A4FC-4038-8BBA-3A0B5B70CF18}" type="pres">
      <dgm:prSet presAssocID="{DBF83A98-B521-4E24-B584-348A4B96C130}" presName="Name13" presStyleLbl="parChTrans1D2" presStyleIdx="1" presStyleCnt="2"/>
      <dgm:spPr/>
      <dgm:t>
        <a:bodyPr/>
        <a:lstStyle/>
        <a:p>
          <a:endParaRPr lang="en-US"/>
        </a:p>
      </dgm:t>
    </dgm:pt>
    <dgm:pt modelId="{59AEFCA2-93FC-4B72-B023-6E6788A3DC55}" type="pres">
      <dgm:prSet presAssocID="{4B7D3E0C-BF18-4B89-9F60-23528731107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DE9613-004C-4ACF-BCFA-FFC4C9602C25}" type="presOf" srcId="{8037002C-8479-4929-B134-CF72D4B9FBCD}" destId="{29F2481E-F752-4C1A-A835-D5FE3422EE38}" srcOrd="0" destOrd="0" presId="urn:microsoft.com/office/officeart/2005/8/layout/hierarchy3"/>
    <dgm:cxn modelId="{8630E0D6-669D-47F4-A95A-2734A99A20D2}" type="presOf" srcId="{9A99B52B-B40E-49EC-918B-293B572835C3}" destId="{23FD8240-32DD-4BFA-9FA2-ED41CD6F1C40}" srcOrd="0" destOrd="0" presId="urn:microsoft.com/office/officeart/2005/8/layout/hierarchy3"/>
    <dgm:cxn modelId="{6DE57772-A61B-43E1-9178-A93F7CDA8658}" type="presOf" srcId="{DBF83A98-B521-4E24-B584-348A4B96C130}" destId="{3F0E7E32-A4FC-4038-8BBA-3A0B5B70CF18}" srcOrd="0" destOrd="0" presId="urn:microsoft.com/office/officeart/2005/8/layout/hierarchy3"/>
    <dgm:cxn modelId="{287D328D-D55C-4EBB-B751-ED002A2D47F7}" type="presOf" srcId="{4B7D3E0C-BF18-4B89-9F60-23528731107F}" destId="{59AEFCA2-93FC-4B72-B023-6E6788A3DC55}" srcOrd="0" destOrd="0" presId="urn:microsoft.com/office/officeart/2005/8/layout/hierarchy3"/>
    <dgm:cxn modelId="{9C3DBE13-0ADE-49B9-A7DD-A0E2B5600044}" type="presOf" srcId="{C1E91365-C2DD-45FA-84A8-4FAD19437469}" destId="{9A57F360-7AF9-44DA-884F-4353231E3088}" srcOrd="1" destOrd="0" presId="urn:microsoft.com/office/officeart/2005/8/layout/hierarchy3"/>
    <dgm:cxn modelId="{C9BC56C0-3C6E-428E-9D04-1EF21CE565CF}" type="presOf" srcId="{9A99B52B-B40E-49EC-918B-293B572835C3}" destId="{D835291F-6578-401B-A647-E725E5C5B706}" srcOrd="1" destOrd="0" presId="urn:microsoft.com/office/officeart/2005/8/layout/hierarchy3"/>
    <dgm:cxn modelId="{6FE77762-E3DF-411B-80C3-E7ED243D5950}" srcId="{C1E91365-C2DD-45FA-84A8-4FAD19437469}" destId="{4B7D3E0C-BF18-4B89-9F60-23528731107F}" srcOrd="0" destOrd="0" parTransId="{DBF83A98-B521-4E24-B584-348A4B96C130}" sibTransId="{D5ACF41F-E007-4FF5-890A-955B8095759E}"/>
    <dgm:cxn modelId="{5B17DA17-2CC7-4DA3-BF2F-74F9D3C8E501}" type="presOf" srcId="{AC6485E1-96DA-4737-852B-447822EB2DBE}" destId="{D389A2A5-6B42-475D-BB90-14AEA149BAC7}" srcOrd="0" destOrd="0" presId="urn:microsoft.com/office/officeart/2005/8/layout/hierarchy3"/>
    <dgm:cxn modelId="{BFDDC043-2BD1-47C5-A583-386DE73C1B77}" type="presOf" srcId="{252BECC8-F659-47B7-AB29-F32B3AF8DCC6}" destId="{D6317302-D937-4819-85B1-C2B1D7D6E8A7}" srcOrd="0" destOrd="0" presId="urn:microsoft.com/office/officeart/2005/8/layout/hierarchy3"/>
    <dgm:cxn modelId="{DCBA6EBE-1F05-48FC-AEFA-523450EEB260}" srcId="{9A99B52B-B40E-49EC-918B-293B572835C3}" destId="{252BECC8-F659-47B7-AB29-F32B3AF8DCC6}" srcOrd="0" destOrd="0" parTransId="{8037002C-8479-4929-B134-CF72D4B9FBCD}" sibTransId="{E984F1C9-3F69-4B84-84FD-97AB305CEA67}"/>
    <dgm:cxn modelId="{7D071715-1DB3-4A98-9A71-6B7C5F0287A4}" type="presOf" srcId="{C1E91365-C2DD-45FA-84A8-4FAD19437469}" destId="{A4DAA3A4-210C-4993-9F2F-9EF2D580CD85}" srcOrd="0" destOrd="0" presId="urn:microsoft.com/office/officeart/2005/8/layout/hierarchy3"/>
    <dgm:cxn modelId="{04445434-8B65-40AE-981A-CC9A47598A6F}" srcId="{AC6485E1-96DA-4737-852B-447822EB2DBE}" destId="{C1E91365-C2DD-45FA-84A8-4FAD19437469}" srcOrd="1" destOrd="0" parTransId="{8DF6117A-D78D-4BDC-B0F2-D260131296B2}" sibTransId="{C368EEE2-A45A-47D3-9C09-9A8F82BBAD48}"/>
    <dgm:cxn modelId="{3CC7798A-A964-48AB-A07F-8DB8A5FEB4C6}" srcId="{AC6485E1-96DA-4737-852B-447822EB2DBE}" destId="{9A99B52B-B40E-49EC-918B-293B572835C3}" srcOrd="0" destOrd="0" parTransId="{16B274DF-641C-485C-9826-0DEE48DE776A}" sibTransId="{11174B83-0D57-49E6-AF62-1296ADB549D0}"/>
    <dgm:cxn modelId="{5C6C4AF0-10DB-497C-B2F5-EAE665D09638}" type="presParOf" srcId="{D389A2A5-6B42-475D-BB90-14AEA149BAC7}" destId="{90A3E21C-43CC-4B8A-B588-0EC517A16A6F}" srcOrd="0" destOrd="0" presId="urn:microsoft.com/office/officeart/2005/8/layout/hierarchy3"/>
    <dgm:cxn modelId="{338CAB13-1B1A-4D76-AC12-EFBBE7C0EC0F}" type="presParOf" srcId="{90A3E21C-43CC-4B8A-B588-0EC517A16A6F}" destId="{C0D04275-B7C2-4290-925E-23348BBD8478}" srcOrd="0" destOrd="0" presId="urn:microsoft.com/office/officeart/2005/8/layout/hierarchy3"/>
    <dgm:cxn modelId="{8D4F8D59-E8DD-410C-9062-9F2CE578C1C3}" type="presParOf" srcId="{C0D04275-B7C2-4290-925E-23348BBD8478}" destId="{23FD8240-32DD-4BFA-9FA2-ED41CD6F1C40}" srcOrd="0" destOrd="0" presId="urn:microsoft.com/office/officeart/2005/8/layout/hierarchy3"/>
    <dgm:cxn modelId="{37ACBEB4-F826-40B8-BEFA-6E0A429E29C3}" type="presParOf" srcId="{C0D04275-B7C2-4290-925E-23348BBD8478}" destId="{D835291F-6578-401B-A647-E725E5C5B706}" srcOrd="1" destOrd="0" presId="urn:microsoft.com/office/officeart/2005/8/layout/hierarchy3"/>
    <dgm:cxn modelId="{AAE3D10F-77A3-4FC7-A140-3DAD973EF8D1}" type="presParOf" srcId="{90A3E21C-43CC-4B8A-B588-0EC517A16A6F}" destId="{CDD08D46-03A7-45B5-BDA3-DCF1111ADCAE}" srcOrd="1" destOrd="0" presId="urn:microsoft.com/office/officeart/2005/8/layout/hierarchy3"/>
    <dgm:cxn modelId="{CB9E1852-D667-4A51-B481-0711C84031D9}" type="presParOf" srcId="{CDD08D46-03A7-45B5-BDA3-DCF1111ADCAE}" destId="{29F2481E-F752-4C1A-A835-D5FE3422EE38}" srcOrd="0" destOrd="0" presId="urn:microsoft.com/office/officeart/2005/8/layout/hierarchy3"/>
    <dgm:cxn modelId="{AC57BB7D-C0F9-4902-A088-C0158BA5CEA8}" type="presParOf" srcId="{CDD08D46-03A7-45B5-BDA3-DCF1111ADCAE}" destId="{D6317302-D937-4819-85B1-C2B1D7D6E8A7}" srcOrd="1" destOrd="0" presId="urn:microsoft.com/office/officeart/2005/8/layout/hierarchy3"/>
    <dgm:cxn modelId="{42817DC3-1D25-4A7D-BDFE-2E30A6C86D56}" type="presParOf" srcId="{D389A2A5-6B42-475D-BB90-14AEA149BAC7}" destId="{ADD11A68-6E7F-4DEC-9362-0E00CE6BEE64}" srcOrd="1" destOrd="0" presId="urn:microsoft.com/office/officeart/2005/8/layout/hierarchy3"/>
    <dgm:cxn modelId="{7354A596-9756-45C9-9E62-2CB18C6A806B}" type="presParOf" srcId="{ADD11A68-6E7F-4DEC-9362-0E00CE6BEE64}" destId="{60C64305-805F-4747-9811-A224ADF3A833}" srcOrd="0" destOrd="0" presId="urn:microsoft.com/office/officeart/2005/8/layout/hierarchy3"/>
    <dgm:cxn modelId="{B3597002-4C85-4B51-B9EE-F924CEEBD8A6}" type="presParOf" srcId="{60C64305-805F-4747-9811-A224ADF3A833}" destId="{A4DAA3A4-210C-4993-9F2F-9EF2D580CD85}" srcOrd="0" destOrd="0" presId="urn:microsoft.com/office/officeart/2005/8/layout/hierarchy3"/>
    <dgm:cxn modelId="{11ADC93A-82E6-4D93-9708-62FC6293B5D5}" type="presParOf" srcId="{60C64305-805F-4747-9811-A224ADF3A833}" destId="{9A57F360-7AF9-44DA-884F-4353231E3088}" srcOrd="1" destOrd="0" presId="urn:microsoft.com/office/officeart/2005/8/layout/hierarchy3"/>
    <dgm:cxn modelId="{FBCC54A0-4C8C-407D-A13A-091CCA56C5FD}" type="presParOf" srcId="{ADD11A68-6E7F-4DEC-9362-0E00CE6BEE64}" destId="{98841ABE-FC57-4E28-AA02-6465A59A9221}" srcOrd="1" destOrd="0" presId="urn:microsoft.com/office/officeart/2005/8/layout/hierarchy3"/>
    <dgm:cxn modelId="{23E7159F-78D2-4783-A837-862C80BAC983}" type="presParOf" srcId="{98841ABE-FC57-4E28-AA02-6465A59A9221}" destId="{3F0E7E32-A4FC-4038-8BBA-3A0B5B70CF18}" srcOrd="0" destOrd="0" presId="urn:microsoft.com/office/officeart/2005/8/layout/hierarchy3"/>
    <dgm:cxn modelId="{90513B94-B9EE-4404-B405-E1A306A037F7}" type="presParOf" srcId="{98841ABE-FC57-4E28-AA02-6465A59A9221}" destId="{59AEFCA2-93FC-4B72-B023-6E6788A3DC5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5B3711-2655-49C7-90AC-646CF992A88C}" type="doc">
      <dgm:prSet loTypeId="urn:microsoft.com/office/officeart/2009/3/layout/RandomtoResultProcess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9078084-7C6F-4D2A-99F3-7C98156E3DEE}">
      <dgm:prSet phldrT="[Text]"/>
      <dgm:spPr/>
      <dgm:t>
        <a:bodyPr/>
        <a:lstStyle/>
        <a:p>
          <a:r>
            <a:rPr lang="en-US" dirty="0" err="1" smtClean="0"/>
            <a:t>Kehadiran</a:t>
          </a:r>
          <a:endParaRPr lang="en-US" dirty="0"/>
        </a:p>
      </dgm:t>
    </dgm:pt>
    <dgm:pt modelId="{963A4FC3-689C-4AFE-B3A4-D307A5969925}" type="parTrans" cxnId="{81782345-BDE4-4A4F-950B-AAB9D369224E}">
      <dgm:prSet/>
      <dgm:spPr/>
      <dgm:t>
        <a:bodyPr/>
        <a:lstStyle/>
        <a:p>
          <a:endParaRPr lang="en-US"/>
        </a:p>
      </dgm:t>
    </dgm:pt>
    <dgm:pt modelId="{EB0006A3-945D-47BA-8D48-45B7607F2728}" type="sibTrans" cxnId="{81782345-BDE4-4A4F-950B-AAB9D369224E}">
      <dgm:prSet/>
      <dgm:spPr/>
      <dgm:t>
        <a:bodyPr/>
        <a:lstStyle/>
        <a:p>
          <a:endParaRPr lang="en-US"/>
        </a:p>
      </dgm:t>
    </dgm:pt>
    <dgm:pt modelId="{084E1B1B-F10C-4D86-A3F8-26CE2A0BCF28}">
      <dgm:prSet phldrT="[Text]"/>
      <dgm:spPr/>
      <dgm:t>
        <a:bodyPr/>
        <a:lstStyle/>
        <a:p>
          <a:r>
            <a:rPr lang="en-US" dirty="0" smtClean="0"/>
            <a:t>10 %</a:t>
          </a:r>
          <a:endParaRPr lang="en-US" dirty="0"/>
        </a:p>
      </dgm:t>
    </dgm:pt>
    <dgm:pt modelId="{D3B85C28-3135-40CC-B278-A4979E585B21}" type="parTrans" cxnId="{293AC9EA-DDAF-4CD5-8FF4-C86BA99ACE05}">
      <dgm:prSet/>
      <dgm:spPr/>
      <dgm:t>
        <a:bodyPr/>
        <a:lstStyle/>
        <a:p>
          <a:endParaRPr lang="en-US"/>
        </a:p>
      </dgm:t>
    </dgm:pt>
    <dgm:pt modelId="{8CCD8661-97D1-4816-86D0-8E539BBE6953}" type="sibTrans" cxnId="{293AC9EA-DDAF-4CD5-8FF4-C86BA99ACE05}">
      <dgm:prSet/>
      <dgm:spPr/>
      <dgm:t>
        <a:bodyPr/>
        <a:lstStyle/>
        <a:p>
          <a:endParaRPr lang="en-US"/>
        </a:p>
      </dgm:t>
    </dgm:pt>
    <dgm:pt modelId="{F3134414-7515-44CF-99B9-3C83608F8406}">
      <dgm:prSet phldrT="[Text]"/>
      <dgm:spPr/>
      <dgm:t>
        <a:bodyPr/>
        <a:lstStyle/>
        <a:p>
          <a:r>
            <a:rPr lang="en-US" dirty="0" err="1" smtClean="0"/>
            <a:t>Tugas</a:t>
          </a:r>
          <a:r>
            <a:rPr lang="en-US" dirty="0" smtClean="0"/>
            <a:t> 1</a:t>
          </a:r>
          <a:endParaRPr lang="en-US" dirty="0"/>
        </a:p>
      </dgm:t>
    </dgm:pt>
    <dgm:pt modelId="{C3CFF43F-5D52-4AA5-8EF7-C499EA3C42A0}" type="parTrans" cxnId="{0476244F-C4DB-40A1-9658-A44AA12EA6F4}">
      <dgm:prSet/>
      <dgm:spPr/>
      <dgm:t>
        <a:bodyPr/>
        <a:lstStyle/>
        <a:p>
          <a:endParaRPr lang="en-US"/>
        </a:p>
      </dgm:t>
    </dgm:pt>
    <dgm:pt modelId="{2DF36C7F-A7DA-4252-B2D9-2EB2D44BD303}" type="sibTrans" cxnId="{0476244F-C4DB-40A1-9658-A44AA12EA6F4}">
      <dgm:prSet/>
      <dgm:spPr/>
      <dgm:t>
        <a:bodyPr/>
        <a:lstStyle/>
        <a:p>
          <a:endParaRPr lang="en-US"/>
        </a:p>
      </dgm:t>
    </dgm:pt>
    <dgm:pt modelId="{94E8A126-CCDC-49C6-A7E9-7B6910BF4BD6}">
      <dgm:prSet phldrT="[Text]"/>
      <dgm:spPr/>
      <dgm:t>
        <a:bodyPr/>
        <a:lstStyle/>
        <a:p>
          <a:r>
            <a:rPr lang="en-US" dirty="0" smtClean="0"/>
            <a:t> 15%</a:t>
          </a:r>
          <a:endParaRPr lang="en-US" dirty="0"/>
        </a:p>
      </dgm:t>
    </dgm:pt>
    <dgm:pt modelId="{CBC352F7-B79B-413D-AEAE-D3ED32CAEDC4}" type="parTrans" cxnId="{73408E40-753B-4C36-9BAF-2597B5E4BA13}">
      <dgm:prSet/>
      <dgm:spPr/>
      <dgm:t>
        <a:bodyPr/>
        <a:lstStyle/>
        <a:p>
          <a:endParaRPr lang="en-US"/>
        </a:p>
      </dgm:t>
    </dgm:pt>
    <dgm:pt modelId="{6509ABD9-C361-4C38-8EED-ECD6DE65469F}" type="sibTrans" cxnId="{73408E40-753B-4C36-9BAF-2597B5E4BA13}">
      <dgm:prSet/>
      <dgm:spPr/>
      <dgm:t>
        <a:bodyPr/>
        <a:lstStyle/>
        <a:p>
          <a:endParaRPr lang="en-US"/>
        </a:p>
      </dgm:t>
    </dgm:pt>
    <dgm:pt modelId="{D5D88D04-271D-4332-85FD-5E1B9CCF35ED}">
      <dgm:prSet phldrT="[Text]"/>
      <dgm:spPr/>
      <dgm:t>
        <a:bodyPr/>
        <a:lstStyle/>
        <a:p>
          <a:r>
            <a:rPr lang="en-US" dirty="0" err="1" smtClean="0"/>
            <a:t>Tugas</a:t>
          </a:r>
          <a:r>
            <a:rPr lang="en-US" dirty="0" smtClean="0"/>
            <a:t> 2</a:t>
          </a:r>
          <a:endParaRPr lang="en-US" dirty="0"/>
        </a:p>
      </dgm:t>
    </dgm:pt>
    <dgm:pt modelId="{973D4F33-5B38-4B90-B07A-227A3BCB8978}" type="parTrans" cxnId="{009DEFB4-B86B-41C0-970D-1038C840EED1}">
      <dgm:prSet/>
      <dgm:spPr/>
      <dgm:t>
        <a:bodyPr/>
        <a:lstStyle/>
        <a:p>
          <a:endParaRPr lang="en-US"/>
        </a:p>
      </dgm:t>
    </dgm:pt>
    <dgm:pt modelId="{01014241-D8CC-400B-928C-B2DD5E84D2BE}" type="sibTrans" cxnId="{009DEFB4-B86B-41C0-970D-1038C840EED1}">
      <dgm:prSet/>
      <dgm:spPr/>
      <dgm:t>
        <a:bodyPr/>
        <a:lstStyle/>
        <a:p>
          <a:endParaRPr lang="en-US"/>
        </a:p>
      </dgm:t>
    </dgm:pt>
    <dgm:pt modelId="{D5725CF1-2740-4E5F-9783-9364C5905D06}">
      <dgm:prSet phldrT="[Text]"/>
      <dgm:spPr/>
      <dgm:t>
        <a:bodyPr/>
        <a:lstStyle/>
        <a:p>
          <a:r>
            <a:rPr lang="en-US" dirty="0" smtClean="0"/>
            <a:t> 25%</a:t>
          </a:r>
          <a:endParaRPr lang="en-US" dirty="0"/>
        </a:p>
      </dgm:t>
    </dgm:pt>
    <dgm:pt modelId="{A014998A-9F95-432B-85FC-E088FF83F9C2}" type="parTrans" cxnId="{AC4F02F1-F6F2-4D39-B0BC-8CE327D8F5EF}">
      <dgm:prSet/>
      <dgm:spPr/>
      <dgm:t>
        <a:bodyPr/>
        <a:lstStyle/>
        <a:p>
          <a:endParaRPr lang="en-US"/>
        </a:p>
      </dgm:t>
    </dgm:pt>
    <dgm:pt modelId="{B138CF40-FE01-4A4A-BCBC-DD82782B19BC}" type="sibTrans" cxnId="{AC4F02F1-F6F2-4D39-B0BC-8CE327D8F5EF}">
      <dgm:prSet/>
      <dgm:spPr/>
      <dgm:t>
        <a:bodyPr/>
        <a:lstStyle/>
        <a:p>
          <a:endParaRPr lang="en-US"/>
        </a:p>
      </dgm:t>
    </dgm:pt>
    <dgm:pt modelId="{D4DBB72C-6440-4C1E-9FCB-8DE3BBCD3E99}">
      <dgm:prSet phldrT="[Text]"/>
      <dgm:spPr/>
      <dgm:t>
        <a:bodyPr/>
        <a:lstStyle/>
        <a:p>
          <a:r>
            <a:rPr lang="en-US" dirty="0" smtClean="0"/>
            <a:t>Mid Test</a:t>
          </a:r>
          <a:endParaRPr lang="en-US" dirty="0"/>
        </a:p>
      </dgm:t>
    </dgm:pt>
    <dgm:pt modelId="{A6D644E8-9A0A-4AAC-B025-8C1C0671A307}" type="parTrans" cxnId="{849BFDF9-6B78-4475-9074-031D80DFD6F2}">
      <dgm:prSet/>
      <dgm:spPr/>
      <dgm:t>
        <a:bodyPr/>
        <a:lstStyle/>
        <a:p>
          <a:endParaRPr lang="en-US"/>
        </a:p>
      </dgm:t>
    </dgm:pt>
    <dgm:pt modelId="{BF47EBD0-47DB-4811-B7F8-F5673F496BC4}" type="sibTrans" cxnId="{849BFDF9-6B78-4475-9074-031D80DFD6F2}">
      <dgm:prSet/>
      <dgm:spPr/>
      <dgm:t>
        <a:bodyPr/>
        <a:lstStyle/>
        <a:p>
          <a:endParaRPr lang="en-US"/>
        </a:p>
      </dgm:t>
    </dgm:pt>
    <dgm:pt modelId="{40A1DC19-7AEA-4024-A3D1-F73D26A965CB}">
      <dgm:prSet phldrT="[Text]"/>
      <dgm:spPr/>
      <dgm:t>
        <a:bodyPr/>
        <a:lstStyle/>
        <a:p>
          <a:r>
            <a:rPr lang="en-US" dirty="0" err="1" smtClean="0"/>
            <a:t>Ujian</a:t>
          </a:r>
          <a:r>
            <a:rPr lang="en-US" dirty="0" smtClean="0"/>
            <a:t> </a:t>
          </a:r>
          <a:r>
            <a:rPr lang="en-US" dirty="0" err="1" smtClean="0"/>
            <a:t>Akhir</a:t>
          </a:r>
          <a:endParaRPr lang="en-US" dirty="0"/>
        </a:p>
      </dgm:t>
    </dgm:pt>
    <dgm:pt modelId="{DEA104E8-43FF-45D7-8DF4-D28953BD00C7}" type="parTrans" cxnId="{2B69C88B-5B8E-4015-8A7E-7873902A1C02}">
      <dgm:prSet/>
      <dgm:spPr/>
      <dgm:t>
        <a:bodyPr/>
        <a:lstStyle/>
        <a:p>
          <a:endParaRPr lang="en-US"/>
        </a:p>
      </dgm:t>
    </dgm:pt>
    <dgm:pt modelId="{41AE2FC3-AC2D-443F-BC37-A40A2971A5E8}" type="sibTrans" cxnId="{2B69C88B-5B8E-4015-8A7E-7873902A1C02}">
      <dgm:prSet/>
      <dgm:spPr/>
      <dgm:t>
        <a:bodyPr/>
        <a:lstStyle/>
        <a:p>
          <a:endParaRPr lang="en-US"/>
        </a:p>
      </dgm:t>
    </dgm:pt>
    <dgm:pt modelId="{994FFF20-40CA-4313-A99C-BA7EE4D2EC6C}">
      <dgm:prSet phldrT="[Text]"/>
      <dgm:spPr/>
      <dgm:t>
        <a:bodyPr/>
        <a:lstStyle/>
        <a:p>
          <a:r>
            <a:rPr lang="en-US" dirty="0" smtClean="0"/>
            <a:t> 25%</a:t>
          </a:r>
          <a:endParaRPr lang="en-US" dirty="0"/>
        </a:p>
      </dgm:t>
    </dgm:pt>
    <dgm:pt modelId="{3FAA6E09-F8E1-46CF-B1EC-0C81676A08BA}" type="parTrans" cxnId="{FD0CFE37-70F8-4D68-81EF-999BCCAE78AF}">
      <dgm:prSet/>
      <dgm:spPr/>
      <dgm:t>
        <a:bodyPr/>
        <a:lstStyle/>
        <a:p>
          <a:endParaRPr lang="en-US"/>
        </a:p>
      </dgm:t>
    </dgm:pt>
    <dgm:pt modelId="{8F014435-72D3-4FD0-8631-AA351C3B0610}" type="sibTrans" cxnId="{FD0CFE37-70F8-4D68-81EF-999BCCAE78AF}">
      <dgm:prSet/>
      <dgm:spPr/>
      <dgm:t>
        <a:bodyPr/>
        <a:lstStyle/>
        <a:p>
          <a:endParaRPr lang="en-US"/>
        </a:p>
      </dgm:t>
    </dgm:pt>
    <dgm:pt modelId="{42574F2D-92DD-425A-9063-24207F7EF657}">
      <dgm:prSet phldrT="[Text]"/>
      <dgm:spPr/>
      <dgm:t>
        <a:bodyPr/>
        <a:lstStyle/>
        <a:p>
          <a:r>
            <a:rPr lang="en-US" dirty="0" smtClean="0"/>
            <a:t> 25%</a:t>
          </a:r>
          <a:endParaRPr lang="en-US" dirty="0"/>
        </a:p>
      </dgm:t>
    </dgm:pt>
    <dgm:pt modelId="{B1E8B9A2-23B8-4D18-95D0-5E8C683DF247}" type="parTrans" cxnId="{05CB6949-A763-4C53-AF94-3E1E8920D1E5}">
      <dgm:prSet/>
      <dgm:spPr/>
      <dgm:t>
        <a:bodyPr/>
        <a:lstStyle/>
        <a:p>
          <a:endParaRPr lang="en-US"/>
        </a:p>
      </dgm:t>
    </dgm:pt>
    <dgm:pt modelId="{FB6C2DD0-F31A-49F3-8C62-1138B71966B9}" type="sibTrans" cxnId="{05CB6949-A763-4C53-AF94-3E1E8920D1E5}">
      <dgm:prSet/>
      <dgm:spPr/>
      <dgm:t>
        <a:bodyPr/>
        <a:lstStyle/>
        <a:p>
          <a:endParaRPr lang="en-US"/>
        </a:p>
      </dgm:t>
    </dgm:pt>
    <dgm:pt modelId="{CC820009-79A6-4646-B211-32793142FB6D}" type="pres">
      <dgm:prSet presAssocID="{8C5B3711-2655-49C7-90AC-646CF992A88C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0FA7648-6415-4729-A33E-A5F8715A0B69}" type="pres">
      <dgm:prSet presAssocID="{A9078084-7C6F-4D2A-99F3-7C98156E3DEE}" presName="chaos" presStyleCnt="0"/>
      <dgm:spPr/>
    </dgm:pt>
    <dgm:pt modelId="{824A90B7-6F1F-415D-87D6-8FAC41A6D4C1}" type="pres">
      <dgm:prSet presAssocID="{A9078084-7C6F-4D2A-99F3-7C98156E3DEE}" presName="parTx1" presStyleLbl="revTx" presStyleIdx="0" presStyleCnt="9"/>
      <dgm:spPr/>
      <dgm:t>
        <a:bodyPr/>
        <a:lstStyle/>
        <a:p>
          <a:endParaRPr lang="en-US"/>
        </a:p>
      </dgm:t>
    </dgm:pt>
    <dgm:pt modelId="{7470896F-B3F1-4DDF-9CDB-7C9CA89355D5}" type="pres">
      <dgm:prSet presAssocID="{A9078084-7C6F-4D2A-99F3-7C98156E3DEE}" presName="desTx1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1D7FF-24ED-450E-A594-AB06F201381B}" type="pres">
      <dgm:prSet presAssocID="{A9078084-7C6F-4D2A-99F3-7C98156E3DEE}" presName="c1" presStyleLbl="node1" presStyleIdx="0" presStyleCnt="19"/>
      <dgm:spPr/>
    </dgm:pt>
    <dgm:pt modelId="{BE8B0663-A111-4EF6-8B14-2111AFA022C5}" type="pres">
      <dgm:prSet presAssocID="{A9078084-7C6F-4D2A-99F3-7C98156E3DEE}" presName="c2" presStyleLbl="node1" presStyleIdx="1" presStyleCnt="19"/>
      <dgm:spPr/>
    </dgm:pt>
    <dgm:pt modelId="{98E8F77D-AB9A-4121-A9C6-22EE19B25BF8}" type="pres">
      <dgm:prSet presAssocID="{A9078084-7C6F-4D2A-99F3-7C98156E3DEE}" presName="c3" presStyleLbl="node1" presStyleIdx="2" presStyleCnt="19"/>
      <dgm:spPr/>
    </dgm:pt>
    <dgm:pt modelId="{F9014EC1-CAB1-4D38-B47F-5B468609C0B5}" type="pres">
      <dgm:prSet presAssocID="{A9078084-7C6F-4D2A-99F3-7C98156E3DEE}" presName="c4" presStyleLbl="node1" presStyleIdx="3" presStyleCnt="19"/>
      <dgm:spPr/>
    </dgm:pt>
    <dgm:pt modelId="{2FB79DCE-3B6F-4E6F-BFDE-866665A38354}" type="pres">
      <dgm:prSet presAssocID="{A9078084-7C6F-4D2A-99F3-7C98156E3DEE}" presName="c5" presStyleLbl="node1" presStyleIdx="4" presStyleCnt="19"/>
      <dgm:spPr/>
    </dgm:pt>
    <dgm:pt modelId="{DAB6FC6F-8980-47D7-9F2D-B249344EA9E6}" type="pres">
      <dgm:prSet presAssocID="{A9078084-7C6F-4D2A-99F3-7C98156E3DEE}" presName="c6" presStyleLbl="node1" presStyleIdx="5" presStyleCnt="19"/>
      <dgm:spPr/>
    </dgm:pt>
    <dgm:pt modelId="{7E121FE1-FB86-473C-B2AB-F24915804E9F}" type="pres">
      <dgm:prSet presAssocID="{A9078084-7C6F-4D2A-99F3-7C98156E3DEE}" presName="c7" presStyleLbl="node1" presStyleIdx="6" presStyleCnt="19"/>
      <dgm:spPr/>
    </dgm:pt>
    <dgm:pt modelId="{A3BF5968-72A5-45DE-9ED7-05223B4AB415}" type="pres">
      <dgm:prSet presAssocID="{A9078084-7C6F-4D2A-99F3-7C98156E3DEE}" presName="c8" presStyleLbl="node1" presStyleIdx="7" presStyleCnt="19"/>
      <dgm:spPr/>
    </dgm:pt>
    <dgm:pt modelId="{038833F4-A547-47A8-92C8-73AD257F0DAE}" type="pres">
      <dgm:prSet presAssocID="{A9078084-7C6F-4D2A-99F3-7C98156E3DEE}" presName="c9" presStyleLbl="node1" presStyleIdx="8" presStyleCnt="19"/>
      <dgm:spPr/>
    </dgm:pt>
    <dgm:pt modelId="{C42AEC1F-E286-4A2E-9EA3-E59DCA82484E}" type="pres">
      <dgm:prSet presAssocID="{A9078084-7C6F-4D2A-99F3-7C98156E3DEE}" presName="c10" presStyleLbl="node1" presStyleIdx="9" presStyleCnt="19"/>
      <dgm:spPr/>
    </dgm:pt>
    <dgm:pt modelId="{296F6D45-E236-4B57-8E7C-166B2D3C7683}" type="pres">
      <dgm:prSet presAssocID="{A9078084-7C6F-4D2A-99F3-7C98156E3DEE}" presName="c11" presStyleLbl="node1" presStyleIdx="10" presStyleCnt="19"/>
      <dgm:spPr/>
    </dgm:pt>
    <dgm:pt modelId="{8100179F-7688-4926-8EBF-BF1E6DC7F812}" type="pres">
      <dgm:prSet presAssocID="{A9078084-7C6F-4D2A-99F3-7C98156E3DEE}" presName="c12" presStyleLbl="node1" presStyleIdx="11" presStyleCnt="19"/>
      <dgm:spPr/>
    </dgm:pt>
    <dgm:pt modelId="{7E084E80-E0C1-40C0-ADA1-AD1394527083}" type="pres">
      <dgm:prSet presAssocID="{A9078084-7C6F-4D2A-99F3-7C98156E3DEE}" presName="c13" presStyleLbl="node1" presStyleIdx="12" presStyleCnt="19"/>
      <dgm:spPr/>
    </dgm:pt>
    <dgm:pt modelId="{37C397E7-D963-45B6-98D2-69D9677E6868}" type="pres">
      <dgm:prSet presAssocID="{A9078084-7C6F-4D2A-99F3-7C98156E3DEE}" presName="c14" presStyleLbl="node1" presStyleIdx="13" presStyleCnt="19"/>
      <dgm:spPr/>
    </dgm:pt>
    <dgm:pt modelId="{B29E040C-CD78-4EFC-BEE8-DB579876A524}" type="pres">
      <dgm:prSet presAssocID="{A9078084-7C6F-4D2A-99F3-7C98156E3DEE}" presName="c15" presStyleLbl="node1" presStyleIdx="14" presStyleCnt="19"/>
      <dgm:spPr/>
    </dgm:pt>
    <dgm:pt modelId="{8D9A60F1-BDC9-43AA-B23C-F1E152E231A8}" type="pres">
      <dgm:prSet presAssocID="{A9078084-7C6F-4D2A-99F3-7C98156E3DEE}" presName="c16" presStyleLbl="node1" presStyleIdx="15" presStyleCnt="19"/>
      <dgm:spPr/>
    </dgm:pt>
    <dgm:pt modelId="{4971FDAF-55A3-45FF-B69F-B161632C3025}" type="pres">
      <dgm:prSet presAssocID="{A9078084-7C6F-4D2A-99F3-7C98156E3DEE}" presName="c17" presStyleLbl="node1" presStyleIdx="16" presStyleCnt="19"/>
      <dgm:spPr/>
    </dgm:pt>
    <dgm:pt modelId="{938FE49B-8111-4301-98A1-DD718997B8BF}" type="pres">
      <dgm:prSet presAssocID="{A9078084-7C6F-4D2A-99F3-7C98156E3DEE}" presName="c18" presStyleLbl="node1" presStyleIdx="17" presStyleCnt="19"/>
      <dgm:spPr/>
    </dgm:pt>
    <dgm:pt modelId="{6A2E462E-D857-481C-BF56-CDB130D2F88F}" type="pres">
      <dgm:prSet presAssocID="{EB0006A3-945D-47BA-8D48-45B7607F2728}" presName="chevronComposite1" presStyleCnt="0"/>
      <dgm:spPr/>
    </dgm:pt>
    <dgm:pt modelId="{A31E5FA6-2A60-4E65-B093-B51FD59E130E}" type="pres">
      <dgm:prSet presAssocID="{EB0006A3-945D-47BA-8D48-45B7607F2728}" presName="chevron1" presStyleLbl="sibTrans2D1" presStyleIdx="0" presStyleCnt="4"/>
      <dgm:spPr/>
    </dgm:pt>
    <dgm:pt modelId="{0E7ECA69-F0CF-4AE7-84CF-84AEB7F8DAF7}" type="pres">
      <dgm:prSet presAssocID="{EB0006A3-945D-47BA-8D48-45B7607F2728}" presName="spChevron1" presStyleCnt="0"/>
      <dgm:spPr/>
    </dgm:pt>
    <dgm:pt modelId="{BAF86702-76AE-4408-A5A9-1C7D693314D2}" type="pres">
      <dgm:prSet presAssocID="{F3134414-7515-44CF-99B9-3C83608F8406}" presName="middle" presStyleCnt="0"/>
      <dgm:spPr/>
    </dgm:pt>
    <dgm:pt modelId="{4BDEC259-1067-441B-A69C-5C883D393966}" type="pres">
      <dgm:prSet presAssocID="{F3134414-7515-44CF-99B9-3C83608F8406}" presName="parTxMid" presStyleLbl="revTx" presStyleIdx="2" presStyleCnt="9"/>
      <dgm:spPr/>
      <dgm:t>
        <a:bodyPr/>
        <a:lstStyle/>
        <a:p>
          <a:endParaRPr lang="en-US"/>
        </a:p>
      </dgm:t>
    </dgm:pt>
    <dgm:pt modelId="{7F929610-C3C5-45A5-97FA-0C63647B2F14}" type="pres">
      <dgm:prSet presAssocID="{F3134414-7515-44CF-99B9-3C83608F8406}" presName="desTxMid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5A389-2BF0-4E49-A80F-D875CA0B78E9}" type="pres">
      <dgm:prSet presAssocID="{F3134414-7515-44CF-99B9-3C83608F8406}" presName="spMid" presStyleCnt="0"/>
      <dgm:spPr/>
    </dgm:pt>
    <dgm:pt modelId="{3F74DB2E-1779-48A6-A261-85AE55E03410}" type="pres">
      <dgm:prSet presAssocID="{2DF36C7F-A7DA-4252-B2D9-2EB2D44BD303}" presName="chevronComposite1" presStyleCnt="0"/>
      <dgm:spPr/>
    </dgm:pt>
    <dgm:pt modelId="{A254272A-3324-49F5-A9FA-B49465A03AFD}" type="pres">
      <dgm:prSet presAssocID="{2DF36C7F-A7DA-4252-B2D9-2EB2D44BD303}" presName="chevron1" presStyleLbl="sibTrans2D1" presStyleIdx="1" presStyleCnt="4"/>
      <dgm:spPr/>
    </dgm:pt>
    <dgm:pt modelId="{4F6CC3D5-956A-421B-8AFD-D9392ADFC8B7}" type="pres">
      <dgm:prSet presAssocID="{2DF36C7F-A7DA-4252-B2D9-2EB2D44BD303}" presName="spChevron1" presStyleCnt="0"/>
      <dgm:spPr/>
    </dgm:pt>
    <dgm:pt modelId="{5223AC9C-65FB-4656-AD76-53DAEAE9EC10}" type="pres">
      <dgm:prSet presAssocID="{D4DBB72C-6440-4C1E-9FCB-8DE3BBCD3E99}" presName="middle" presStyleCnt="0"/>
      <dgm:spPr/>
    </dgm:pt>
    <dgm:pt modelId="{64D997AB-E726-4EB8-91E1-212664FCD03F}" type="pres">
      <dgm:prSet presAssocID="{D4DBB72C-6440-4C1E-9FCB-8DE3BBCD3E99}" presName="parTxMid" presStyleLbl="revTx" presStyleIdx="4" presStyleCnt="9"/>
      <dgm:spPr/>
      <dgm:t>
        <a:bodyPr/>
        <a:lstStyle/>
        <a:p>
          <a:endParaRPr lang="en-US"/>
        </a:p>
      </dgm:t>
    </dgm:pt>
    <dgm:pt modelId="{D770C91D-6BD6-4F8E-B580-07EA371044D4}" type="pres">
      <dgm:prSet presAssocID="{D4DBB72C-6440-4C1E-9FCB-8DE3BBCD3E99}" presName="desTxMid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BD42D-5E7C-47F6-83F8-6C9A658B9311}" type="pres">
      <dgm:prSet presAssocID="{D4DBB72C-6440-4C1E-9FCB-8DE3BBCD3E99}" presName="spMid" presStyleCnt="0"/>
      <dgm:spPr/>
    </dgm:pt>
    <dgm:pt modelId="{342291F4-AF26-4D4B-92C3-8502A1DA7C0D}" type="pres">
      <dgm:prSet presAssocID="{BF47EBD0-47DB-4811-B7F8-F5673F496BC4}" presName="chevronComposite1" presStyleCnt="0"/>
      <dgm:spPr/>
    </dgm:pt>
    <dgm:pt modelId="{26D38A91-ADE4-4881-AE2C-990F28DF7321}" type="pres">
      <dgm:prSet presAssocID="{BF47EBD0-47DB-4811-B7F8-F5673F496BC4}" presName="chevron1" presStyleLbl="sibTrans2D1" presStyleIdx="2" presStyleCnt="4"/>
      <dgm:spPr/>
    </dgm:pt>
    <dgm:pt modelId="{886E237A-4C8F-4904-BEAA-D999CE6AF902}" type="pres">
      <dgm:prSet presAssocID="{BF47EBD0-47DB-4811-B7F8-F5673F496BC4}" presName="spChevron1" presStyleCnt="0"/>
      <dgm:spPr/>
    </dgm:pt>
    <dgm:pt modelId="{7669CA3F-A391-4D54-AA0F-8248DF70BDA6}" type="pres">
      <dgm:prSet presAssocID="{D5D88D04-271D-4332-85FD-5E1B9CCF35ED}" presName="middle" presStyleCnt="0"/>
      <dgm:spPr/>
    </dgm:pt>
    <dgm:pt modelId="{EF34BBA3-A180-46C3-812E-016EEBA92115}" type="pres">
      <dgm:prSet presAssocID="{D5D88D04-271D-4332-85FD-5E1B9CCF35ED}" presName="parTxMid" presStyleLbl="revTx" presStyleIdx="6" presStyleCnt="9"/>
      <dgm:spPr/>
      <dgm:t>
        <a:bodyPr/>
        <a:lstStyle/>
        <a:p>
          <a:endParaRPr lang="en-US"/>
        </a:p>
      </dgm:t>
    </dgm:pt>
    <dgm:pt modelId="{0A4AF880-A382-4056-A72F-2BBF9E3C489C}" type="pres">
      <dgm:prSet presAssocID="{D5D88D04-271D-4332-85FD-5E1B9CCF35ED}" presName="desTxMid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61777-B963-4E6B-B024-B6BCBD8E5B3B}" type="pres">
      <dgm:prSet presAssocID="{D5D88D04-271D-4332-85FD-5E1B9CCF35ED}" presName="spMid" presStyleCnt="0"/>
      <dgm:spPr/>
    </dgm:pt>
    <dgm:pt modelId="{2D199BBD-D219-47FD-80D4-B50B07C38F12}" type="pres">
      <dgm:prSet presAssocID="{01014241-D8CC-400B-928C-B2DD5E84D2BE}" presName="chevronComposite1" presStyleCnt="0"/>
      <dgm:spPr/>
    </dgm:pt>
    <dgm:pt modelId="{71802DDB-5863-4996-A27A-CB648538B53A}" type="pres">
      <dgm:prSet presAssocID="{01014241-D8CC-400B-928C-B2DD5E84D2BE}" presName="chevron1" presStyleLbl="sibTrans2D1" presStyleIdx="3" presStyleCnt="4"/>
      <dgm:spPr/>
    </dgm:pt>
    <dgm:pt modelId="{5C478C04-48E9-499E-8F07-41C5FB5D7E12}" type="pres">
      <dgm:prSet presAssocID="{01014241-D8CC-400B-928C-B2DD5E84D2BE}" presName="spChevron1" presStyleCnt="0"/>
      <dgm:spPr/>
    </dgm:pt>
    <dgm:pt modelId="{9C43C0DF-87F5-453C-89BB-9986E4648AF4}" type="pres">
      <dgm:prSet presAssocID="{40A1DC19-7AEA-4024-A3D1-F73D26A965CB}" presName="last" presStyleCnt="0"/>
      <dgm:spPr/>
    </dgm:pt>
    <dgm:pt modelId="{0D49EC87-AEB8-4A46-9157-AEADC4362765}" type="pres">
      <dgm:prSet presAssocID="{40A1DC19-7AEA-4024-A3D1-F73D26A965CB}" presName="circleTx" presStyleLbl="node1" presStyleIdx="18" presStyleCnt="19"/>
      <dgm:spPr/>
      <dgm:t>
        <a:bodyPr/>
        <a:lstStyle/>
        <a:p>
          <a:endParaRPr lang="en-US"/>
        </a:p>
      </dgm:t>
    </dgm:pt>
    <dgm:pt modelId="{0BBFA49E-1221-4AD2-B3C9-8C108F7490F6}" type="pres">
      <dgm:prSet presAssocID="{40A1DC19-7AEA-4024-A3D1-F73D26A965CB}" presName="desTxN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0FAA9-F4F8-46F0-912F-3EE2A6815D94}" type="pres">
      <dgm:prSet presAssocID="{40A1DC19-7AEA-4024-A3D1-F73D26A965CB}" presName="spN" presStyleCnt="0"/>
      <dgm:spPr/>
    </dgm:pt>
  </dgm:ptLst>
  <dgm:cxnLst>
    <dgm:cxn modelId="{401E032D-0403-4995-B267-FD8087010EAE}" type="presOf" srcId="{A9078084-7C6F-4D2A-99F3-7C98156E3DEE}" destId="{824A90B7-6F1F-415D-87D6-8FAC41A6D4C1}" srcOrd="0" destOrd="0" presId="urn:microsoft.com/office/officeart/2009/3/layout/RandomtoResultProcess"/>
    <dgm:cxn modelId="{61831218-234D-4566-A83E-A5695E9F7FED}" type="presOf" srcId="{994FFF20-40CA-4313-A99C-BA7EE4D2EC6C}" destId="{7F929610-C3C5-45A5-97FA-0C63647B2F14}" srcOrd="0" destOrd="0" presId="urn:microsoft.com/office/officeart/2009/3/layout/RandomtoResultProcess"/>
    <dgm:cxn modelId="{809829E8-EAB9-4AF3-833F-60E1D78DC379}" type="presOf" srcId="{42574F2D-92DD-425A-9063-24207F7EF657}" destId="{0A4AF880-A382-4056-A72F-2BBF9E3C489C}" srcOrd="0" destOrd="0" presId="urn:microsoft.com/office/officeart/2009/3/layout/RandomtoResultProcess"/>
    <dgm:cxn modelId="{598A573F-C2DC-4562-9A21-8F2A1808DB2C}" type="presOf" srcId="{D5725CF1-2740-4E5F-9783-9364C5905D06}" destId="{0BBFA49E-1221-4AD2-B3C9-8C108F7490F6}" srcOrd="0" destOrd="0" presId="urn:microsoft.com/office/officeart/2009/3/layout/RandomtoResultProcess"/>
    <dgm:cxn modelId="{849BFDF9-6B78-4475-9074-031D80DFD6F2}" srcId="{8C5B3711-2655-49C7-90AC-646CF992A88C}" destId="{D4DBB72C-6440-4C1E-9FCB-8DE3BBCD3E99}" srcOrd="2" destOrd="0" parTransId="{A6D644E8-9A0A-4AAC-B025-8C1C0671A307}" sibTransId="{BF47EBD0-47DB-4811-B7F8-F5673F496BC4}"/>
    <dgm:cxn modelId="{0476244F-C4DB-40A1-9658-A44AA12EA6F4}" srcId="{8C5B3711-2655-49C7-90AC-646CF992A88C}" destId="{F3134414-7515-44CF-99B9-3C83608F8406}" srcOrd="1" destOrd="0" parTransId="{C3CFF43F-5D52-4AA5-8EF7-C499EA3C42A0}" sibTransId="{2DF36C7F-A7DA-4252-B2D9-2EB2D44BD303}"/>
    <dgm:cxn modelId="{4BD6832B-1687-436B-A348-18DCD710767D}" type="presOf" srcId="{D4DBB72C-6440-4C1E-9FCB-8DE3BBCD3E99}" destId="{64D997AB-E726-4EB8-91E1-212664FCD03F}" srcOrd="0" destOrd="0" presId="urn:microsoft.com/office/officeart/2009/3/layout/RandomtoResultProcess"/>
    <dgm:cxn modelId="{05CB6949-A763-4C53-AF94-3E1E8920D1E5}" srcId="{D5D88D04-271D-4332-85FD-5E1B9CCF35ED}" destId="{42574F2D-92DD-425A-9063-24207F7EF657}" srcOrd="0" destOrd="0" parTransId="{B1E8B9A2-23B8-4D18-95D0-5E8C683DF247}" sibTransId="{FB6C2DD0-F31A-49F3-8C62-1138B71966B9}"/>
    <dgm:cxn modelId="{AC4F02F1-F6F2-4D39-B0BC-8CE327D8F5EF}" srcId="{40A1DC19-7AEA-4024-A3D1-F73D26A965CB}" destId="{D5725CF1-2740-4E5F-9783-9364C5905D06}" srcOrd="0" destOrd="0" parTransId="{A014998A-9F95-432B-85FC-E088FF83F9C2}" sibTransId="{B138CF40-FE01-4A4A-BCBC-DD82782B19BC}"/>
    <dgm:cxn modelId="{2BBE794B-3C0D-4CEB-B109-ADB2473042D7}" type="presOf" srcId="{F3134414-7515-44CF-99B9-3C83608F8406}" destId="{4BDEC259-1067-441B-A69C-5C883D393966}" srcOrd="0" destOrd="0" presId="urn:microsoft.com/office/officeart/2009/3/layout/RandomtoResultProcess"/>
    <dgm:cxn modelId="{60C1704F-FF40-40C6-9F90-D87D376151D1}" type="presOf" srcId="{084E1B1B-F10C-4D86-A3F8-26CE2A0BCF28}" destId="{7470896F-B3F1-4DDF-9CDB-7C9CA89355D5}" srcOrd="0" destOrd="0" presId="urn:microsoft.com/office/officeart/2009/3/layout/RandomtoResultProcess"/>
    <dgm:cxn modelId="{7A0BC507-045E-4BA1-9206-3510B1B5559F}" type="presOf" srcId="{8C5B3711-2655-49C7-90AC-646CF992A88C}" destId="{CC820009-79A6-4646-B211-32793142FB6D}" srcOrd="0" destOrd="0" presId="urn:microsoft.com/office/officeart/2009/3/layout/RandomtoResultProcess"/>
    <dgm:cxn modelId="{73408E40-753B-4C36-9BAF-2597B5E4BA13}" srcId="{D4DBB72C-6440-4C1E-9FCB-8DE3BBCD3E99}" destId="{94E8A126-CCDC-49C6-A7E9-7B6910BF4BD6}" srcOrd="0" destOrd="0" parTransId="{CBC352F7-B79B-413D-AEAE-D3ED32CAEDC4}" sibTransId="{6509ABD9-C361-4C38-8EED-ECD6DE65469F}"/>
    <dgm:cxn modelId="{81782345-BDE4-4A4F-950B-AAB9D369224E}" srcId="{8C5B3711-2655-49C7-90AC-646CF992A88C}" destId="{A9078084-7C6F-4D2A-99F3-7C98156E3DEE}" srcOrd="0" destOrd="0" parTransId="{963A4FC3-689C-4AFE-B3A4-D307A5969925}" sibTransId="{EB0006A3-945D-47BA-8D48-45B7607F2728}"/>
    <dgm:cxn modelId="{F28DD049-0094-4379-90C7-75704700D868}" type="presOf" srcId="{D5D88D04-271D-4332-85FD-5E1B9CCF35ED}" destId="{EF34BBA3-A180-46C3-812E-016EEBA92115}" srcOrd="0" destOrd="0" presId="urn:microsoft.com/office/officeart/2009/3/layout/RandomtoResultProcess"/>
    <dgm:cxn modelId="{2B69C88B-5B8E-4015-8A7E-7873902A1C02}" srcId="{8C5B3711-2655-49C7-90AC-646CF992A88C}" destId="{40A1DC19-7AEA-4024-A3D1-F73D26A965CB}" srcOrd="4" destOrd="0" parTransId="{DEA104E8-43FF-45D7-8DF4-D28953BD00C7}" sibTransId="{41AE2FC3-AC2D-443F-BC37-A40A2971A5E8}"/>
    <dgm:cxn modelId="{FD0CFE37-70F8-4D68-81EF-999BCCAE78AF}" srcId="{F3134414-7515-44CF-99B9-3C83608F8406}" destId="{994FFF20-40CA-4313-A99C-BA7EE4D2EC6C}" srcOrd="0" destOrd="0" parTransId="{3FAA6E09-F8E1-46CF-B1EC-0C81676A08BA}" sibTransId="{8F014435-72D3-4FD0-8631-AA351C3B0610}"/>
    <dgm:cxn modelId="{73B57258-5C6C-4F46-844F-0679522194B0}" type="presOf" srcId="{40A1DC19-7AEA-4024-A3D1-F73D26A965CB}" destId="{0D49EC87-AEB8-4A46-9157-AEADC4362765}" srcOrd="0" destOrd="0" presId="urn:microsoft.com/office/officeart/2009/3/layout/RandomtoResultProcess"/>
    <dgm:cxn modelId="{009DEFB4-B86B-41C0-970D-1038C840EED1}" srcId="{8C5B3711-2655-49C7-90AC-646CF992A88C}" destId="{D5D88D04-271D-4332-85FD-5E1B9CCF35ED}" srcOrd="3" destOrd="0" parTransId="{973D4F33-5B38-4B90-B07A-227A3BCB8978}" sibTransId="{01014241-D8CC-400B-928C-B2DD5E84D2BE}"/>
    <dgm:cxn modelId="{AB730B34-15CF-480D-970D-4FF0BC6B1BC1}" type="presOf" srcId="{94E8A126-CCDC-49C6-A7E9-7B6910BF4BD6}" destId="{D770C91D-6BD6-4F8E-B580-07EA371044D4}" srcOrd="0" destOrd="0" presId="urn:microsoft.com/office/officeart/2009/3/layout/RandomtoResultProcess"/>
    <dgm:cxn modelId="{293AC9EA-DDAF-4CD5-8FF4-C86BA99ACE05}" srcId="{A9078084-7C6F-4D2A-99F3-7C98156E3DEE}" destId="{084E1B1B-F10C-4D86-A3F8-26CE2A0BCF28}" srcOrd="0" destOrd="0" parTransId="{D3B85C28-3135-40CC-B278-A4979E585B21}" sibTransId="{8CCD8661-97D1-4816-86D0-8E539BBE6953}"/>
    <dgm:cxn modelId="{BD7007A7-7570-40E8-B0FC-9AD27154C60D}" type="presParOf" srcId="{CC820009-79A6-4646-B211-32793142FB6D}" destId="{B0FA7648-6415-4729-A33E-A5F8715A0B69}" srcOrd="0" destOrd="0" presId="urn:microsoft.com/office/officeart/2009/3/layout/RandomtoResultProcess"/>
    <dgm:cxn modelId="{2597B9DD-0ABB-4FB9-8C0C-D0A7DE415A51}" type="presParOf" srcId="{B0FA7648-6415-4729-A33E-A5F8715A0B69}" destId="{824A90B7-6F1F-415D-87D6-8FAC41A6D4C1}" srcOrd="0" destOrd="0" presId="urn:microsoft.com/office/officeart/2009/3/layout/RandomtoResultProcess"/>
    <dgm:cxn modelId="{CABC3533-005D-44DF-8DD8-B124189C2CAF}" type="presParOf" srcId="{B0FA7648-6415-4729-A33E-A5F8715A0B69}" destId="{7470896F-B3F1-4DDF-9CDB-7C9CA89355D5}" srcOrd="1" destOrd="0" presId="urn:microsoft.com/office/officeart/2009/3/layout/RandomtoResultProcess"/>
    <dgm:cxn modelId="{374DEC7E-DCDF-48D8-BBDA-0686D047D925}" type="presParOf" srcId="{B0FA7648-6415-4729-A33E-A5F8715A0B69}" destId="{2E21D7FF-24ED-450E-A594-AB06F201381B}" srcOrd="2" destOrd="0" presId="urn:microsoft.com/office/officeart/2009/3/layout/RandomtoResultProcess"/>
    <dgm:cxn modelId="{30BD7A9A-B13E-4337-B234-498803BE26FC}" type="presParOf" srcId="{B0FA7648-6415-4729-A33E-A5F8715A0B69}" destId="{BE8B0663-A111-4EF6-8B14-2111AFA022C5}" srcOrd="3" destOrd="0" presId="urn:microsoft.com/office/officeart/2009/3/layout/RandomtoResultProcess"/>
    <dgm:cxn modelId="{D42AE14C-4146-4DBB-A56F-91D10CCBA660}" type="presParOf" srcId="{B0FA7648-6415-4729-A33E-A5F8715A0B69}" destId="{98E8F77D-AB9A-4121-A9C6-22EE19B25BF8}" srcOrd="4" destOrd="0" presId="urn:microsoft.com/office/officeart/2009/3/layout/RandomtoResultProcess"/>
    <dgm:cxn modelId="{10F5C411-AF7C-4611-966D-97130367E9BB}" type="presParOf" srcId="{B0FA7648-6415-4729-A33E-A5F8715A0B69}" destId="{F9014EC1-CAB1-4D38-B47F-5B468609C0B5}" srcOrd="5" destOrd="0" presId="urn:microsoft.com/office/officeart/2009/3/layout/RandomtoResultProcess"/>
    <dgm:cxn modelId="{B36A99A8-7366-4C7E-992A-197C3270C800}" type="presParOf" srcId="{B0FA7648-6415-4729-A33E-A5F8715A0B69}" destId="{2FB79DCE-3B6F-4E6F-BFDE-866665A38354}" srcOrd="6" destOrd="0" presId="urn:microsoft.com/office/officeart/2009/3/layout/RandomtoResultProcess"/>
    <dgm:cxn modelId="{447DE810-3135-47A1-A552-C8F707E949E8}" type="presParOf" srcId="{B0FA7648-6415-4729-A33E-A5F8715A0B69}" destId="{DAB6FC6F-8980-47D7-9F2D-B249344EA9E6}" srcOrd="7" destOrd="0" presId="urn:microsoft.com/office/officeart/2009/3/layout/RandomtoResultProcess"/>
    <dgm:cxn modelId="{3BB13A89-B3D6-47E7-A9B5-9DB0C9E9495F}" type="presParOf" srcId="{B0FA7648-6415-4729-A33E-A5F8715A0B69}" destId="{7E121FE1-FB86-473C-B2AB-F24915804E9F}" srcOrd="8" destOrd="0" presId="urn:microsoft.com/office/officeart/2009/3/layout/RandomtoResultProcess"/>
    <dgm:cxn modelId="{1092608C-98AB-44D1-A64B-F7FF94ACD5A8}" type="presParOf" srcId="{B0FA7648-6415-4729-A33E-A5F8715A0B69}" destId="{A3BF5968-72A5-45DE-9ED7-05223B4AB415}" srcOrd="9" destOrd="0" presId="urn:microsoft.com/office/officeart/2009/3/layout/RandomtoResultProcess"/>
    <dgm:cxn modelId="{AE071C75-2C76-4C6E-8AB5-74E9D9205C04}" type="presParOf" srcId="{B0FA7648-6415-4729-A33E-A5F8715A0B69}" destId="{038833F4-A547-47A8-92C8-73AD257F0DAE}" srcOrd="10" destOrd="0" presId="urn:microsoft.com/office/officeart/2009/3/layout/RandomtoResultProcess"/>
    <dgm:cxn modelId="{DA1E530C-A59F-4158-A734-A9EAFCBA1C41}" type="presParOf" srcId="{B0FA7648-6415-4729-A33E-A5F8715A0B69}" destId="{C42AEC1F-E286-4A2E-9EA3-E59DCA82484E}" srcOrd="11" destOrd="0" presId="urn:microsoft.com/office/officeart/2009/3/layout/RandomtoResultProcess"/>
    <dgm:cxn modelId="{E313C242-DE1B-42F6-9351-A81CCA0924F1}" type="presParOf" srcId="{B0FA7648-6415-4729-A33E-A5F8715A0B69}" destId="{296F6D45-E236-4B57-8E7C-166B2D3C7683}" srcOrd="12" destOrd="0" presId="urn:microsoft.com/office/officeart/2009/3/layout/RandomtoResultProcess"/>
    <dgm:cxn modelId="{8D36B50D-35B8-463B-B635-19E3B2A2CFF7}" type="presParOf" srcId="{B0FA7648-6415-4729-A33E-A5F8715A0B69}" destId="{8100179F-7688-4926-8EBF-BF1E6DC7F812}" srcOrd="13" destOrd="0" presId="urn:microsoft.com/office/officeart/2009/3/layout/RandomtoResultProcess"/>
    <dgm:cxn modelId="{5D0F13FF-883E-486D-8487-8EC5B28447C8}" type="presParOf" srcId="{B0FA7648-6415-4729-A33E-A5F8715A0B69}" destId="{7E084E80-E0C1-40C0-ADA1-AD1394527083}" srcOrd="14" destOrd="0" presId="urn:microsoft.com/office/officeart/2009/3/layout/RandomtoResultProcess"/>
    <dgm:cxn modelId="{1F512477-9CA2-4695-B215-0C0AB03FA020}" type="presParOf" srcId="{B0FA7648-6415-4729-A33E-A5F8715A0B69}" destId="{37C397E7-D963-45B6-98D2-69D9677E6868}" srcOrd="15" destOrd="0" presId="urn:microsoft.com/office/officeart/2009/3/layout/RandomtoResultProcess"/>
    <dgm:cxn modelId="{2993DECA-A82C-45BE-BA1C-6924037B1432}" type="presParOf" srcId="{B0FA7648-6415-4729-A33E-A5F8715A0B69}" destId="{B29E040C-CD78-4EFC-BEE8-DB579876A524}" srcOrd="16" destOrd="0" presId="urn:microsoft.com/office/officeart/2009/3/layout/RandomtoResultProcess"/>
    <dgm:cxn modelId="{BBA6BB20-4ABF-4DF5-8FBD-48948CB01064}" type="presParOf" srcId="{B0FA7648-6415-4729-A33E-A5F8715A0B69}" destId="{8D9A60F1-BDC9-43AA-B23C-F1E152E231A8}" srcOrd="17" destOrd="0" presId="urn:microsoft.com/office/officeart/2009/3/layout/RandomtoResultProcess"/>
    <dgm:cxn modelId="{BFEF6715-DE89-4487-9AF6-CA5EB5FA8271}" type="presParOf" srcId="{B0FA7648-6415-4729-A33E-A5F8715A0B69}" destId="{4971FDAF-55A3-45FF-B69F-B161632C3025}" srcOrd="18" destOrd="0" presId="urn:microsoft.com/office/officeart/2009/3/layout/RandomtoResultProcess"/>
    <dgm:cxn modelId="{66B3F950-7147-46DB-A816-6D85413BA742}" type="presParOf" srcId="{B0FA7648-6415-4729-A33E-A5F8715A0B69}" destId="{938FE49B-8111-4301-98A1-DD718997B8BF}" srcOrd="19" destOrd="0" presId="urn:microsoft.com/office/officeart/2009/3/layout/RandomtoResultProcess"/>
    <dgm:cxn modelId="{18C8FE8B-B58C-4690-9D1C-10918947B0A1}" type="presParOf" srcId="{CC820009-79A6-4646-B211-32793142FB6D}" destId="{6A2E462E-D857-481C-BF56-CDB130D2F88F}" srcOrd="1" destOrd="0" presId="urn:microsoft.com/office/officeart/2009/3/layout/RandomtoResultProcess"/>
    <dgm:cxn modelId="{B649CBB0-91C5-49CD-97E7-893361DE70B3}" type="presParOf" srcId="{6A2E462E-D857-481C-BF56-CDB130D2F88F}" destId="{A31E5FA6-2A60-4E65-B093-B51FD59E130E}" srcOrd="0" destOrd="0" presId="urn:microsoft.com/office/officeart/2009/3/layout/RandomtoResultProcess"/>
    <dgm:cxn modelId="{2E4B8A72-00F2-4CAA-8E90-E1A01DCD7CAD}" type="presParOf" srcId="{6A2E462E-D857-481C-BF56-CDB130D2F88F}" destId="{0E7ECA69-F0CF-4AE7-84CF-84AEB7F8DAF7}" srcOrd="1" destOrd="0" presId="urn:microsoft.com/office/officeart/2009/3/layout/RandomtoResultProcess"/>
    <dgm:cxn modelId="{8336C761-E8B5-4575-A245-15082BC82BE2}" type="presParOf" srcId="{CC820009-79A6-4646-B211-32793142FB6D}" destId="{BAF86702-76AE-4408-A5A9-1C7D693314D2}" srcOrd="2" destOrd="0" presId="urn:microsoft.com/office/officeart/2009/3/layout/RandomtoResultProcess"/>
    <dgm:cxn modelId="{8FC3E71A-5B8A-4757-8AA1-743C0FF03452}" type="presParOf" srcId="{BAF86702-76AE-4408-A5A9-1C7D693314D2}" destId="{4BDEC259-1067-441B-A69C-5C883D393966}" srcOrd="0" destOrd="0" presId="urn:microsoft.com/office/officeart/2009/3/layout/RandomtoResultProcess"/>
    <dgm:cxn modelId="{424CEF64-B55A-4A7D-B1DC-003FA2C410F4}" type="presParOf" srcId="{BAF86702-76AE-4408-A5A9-1C7D693314D2}" destId="{7F929610-C3C5-45A5-97FA-0C63647B2F14}" srcOrd="1" destOrd="0" presId="urn:microsoft.com/office/officeart/2009/3/layout/RandomtoResultProcess"/>
    <dgm:cxn modelId="{A18ADCC3-FAF3-449E-AA4B-0629C06E49BF}" type="presParOf" srcId="{BAF86702-76AE-4408-A5A9-1C7D693314D2}" destId="{34A5A389-2BF0-4E49-A80F-D875CA0B78E9}" srcOrd="2" destOrd="0" presId="urn:microsoft.com/office/officeart/2009/3/layout/RandomtoResultProcess"/>
    <dgm:cxn modelId="{D9876368-0D37-44BC-9B50-DAA859D5F6B5}" type="presParOf" srcId="{CC820009-79A6-4646-B211-32793142FB6D}" destId="{3F74DB2E-1779-48A6-A261-85AE55E03410}" srcOrd="3" destOrd="0" presId="urn:microsoft.com/office/officeart/2009/3/layout/RandomtoResultProcess"/>
    <dgm:cxn modelId="{AE4AAA92-FA5D-4A78-A21B-E73816BF18B3}" type="presParOf" srcId="{3F74DB2E-1779-48A6-A261-85AE55E03410}" destId="{A254272A-3324-49F5-A9FA-B49465A03AFD}" srcOrd="0" destOrd="0" presId="urn:microsoft.com/office/officeart/2009/3/layout/RandomtoResultProcess"/>
    <dgm:cxn modelId="{7ACEEA45-00E0-4FE3-A70C-66F031ACF1A7}" type="presParOf" srcId="{3F74DB2E-1779-48A6-A261-85AE55E03410}" destId="{4F6CC3D5-956A-421B-8AFD-D9392ADFC8B7}" srcOrd="1" destOrd="0" presId="urn:microsoft.com/office/officeart/2009/3/layout/RandomtoResultProcess"/>
    <dgm:cxn modelId="{FB416DB3-AF87-47ED-A6E9-8D1219FC219B}" type="presParOf" srcId="{CC820009-79A6-4646-B211-32793142FB6D}" destId="{5223AC9C-65FB-4656-AD76-53DAEAE9EC10}" srcOrd="4" destOrd="0" presId="urn:microsoft.com/office/officeart/2009/3/layout/RandomtoResultProcess"/>
    <dgm:cxn modelId="{A56267FF-0FA5-465A-9296-F1167956E83C}" type="presParOf" srcId="{5223AC9C-65FB-4656-AD76-53DAEAE9EC10}" destId="{64D997AB-E726-4EB8-91E1-212664FCD03F}" srcOrd="0" destOrd="0" presId="urn:microsoft.com/office/officeart/2009/3/layout/RandomtoResultProcess"/>
    <dgm:cxn modelId="{F0C17455-396A-4C37-A870-ADFAA2563C1D}" type="presParOf" srcId="{5223AC9C-65FB-4656-AD76-53DAEAE9EC10}" destId="{D770C91D-6BD6-4F8E-B580-07EA371044D4}" srcOrd="1" destOrd="0" presId="urn:microsoft.com/office/officeart/2009/3/layout/RandomtoResultProcess"/>
    <dgm:cxn modelId="{535978C0-1A1E-4506-B423-9E95A81FB396}" type="presParOf" srcId="{5223AC9C-65FB-4656-AD76-53DAEAE9EC10}" destId="{C57BD42D-5E7C-47F6-83F8-6C9A658B9311}" srcOrd="2" destOrd="0" presId="urn:microsoft.com/office/officeart/2009/3/layout/RandomtoResultProcess"/>
    <dgm:cxn modelId="{C4897952-ABD7-4109-B297-D9C1F5F4F18F}" type="presParOf" srcId="{CC820009-79A6-4646-B211-32793142FB6D}" destId="{342291F4-AF26-4D4B-92C3-8502A1DA7C0D}" srcOrd="5" destOrd="0" presId="urn:microsoft.com/office/officeart/2009/3/layout/RandomtoResultProcess"/>
    <dgm:cxn modelId="{ECE8E8A4-5056-47DE-9647-E09AB68F21DC}" type="presParOf" srcId="{342291F4-AF26-4D4B-92C3-8502A1DA7C0D}" destId="{26D38A91-ADE4-4881-AE2C-990F28DF7321}" srcOrd="0" destOrd="0" presId="urn:microsoft.com/office/officeart/2009/3/layout/RandomtoResultProcess"/>
    <dgm:cxn modelId="{F65B6BF0-9EB8-4E03-BAF2-E997615E1583}" type="presParOf" srcId="{342291F4-AF26-4D4B-92C3-8502A1DA7C0D}" destId="{886E237A-4C8F-4904-BEAA-D999CE6AF902}" srcOrd="1" destOrd="0" presId="urn:microsoft.com/office/officeart/2009/3/layout/RandomtoResultProcess"/>
    <dgm:cxn modelId="{5396BC79-4E11-4141-8870-B11BB7090EE2}" type="presParOf" srcId="{CC820009-79A6-4646-B211-32793142FB6D}" destId="{7669CA3F-A391-4D54-AA0F-8248DF70BDA6}" srcOrd="6" destOrd="0" presId="urn:microsoft.com/office/officeart/2009/3/layout/RandomtoResultProcess"/>
    <dgm:cxn modelId="{033E428E-AF8C-4117-A680-A33B9E586052}" type="presParOf" srcId="{7669CA3F-A391-4D54-AA0F-8248DF70BDA6}" destId="{EF34BBA3-A180-46C3-812E-016EEBA92115}" srcOrd="0" destOrd="0" presId="urn:microsoft.com/office/officeart/2009/3/layout/RandomtoResultProcess"/>
    <dgm:cxn modelId="{36D198A0-0604-434E-8FCB-5D4955B227D5}" type="presParOf" srcId="{7669CA3F-A391-4D54-AA0F-8248DF70BDA6}" destId="{0A4AF880-A382-4056-A72F-2BBF9E3C489C}" srcOrd="1" destOrd="0" presId="urn:microsoft.com/office/officeart/2009/3/layout/RandomtoResultProcess"/>
    <dgm:cxn modelId="{7284798E-1F43-4214-8CE5-4ED4B76F128C}" type="presParOf" srcId="{7669CA3F-A391-4D54-AA0F-8248DF70BDA6}" destId="{2A661777-B963-4E6B-B024-B6BCBD8E5B3B}" srcOrd="2" destOrd="0" presId="urn:microsoft.com/office/officeart/2009/3/layout/RandomtoResultProcess"/>
    <dgm:cxn modelId="{488DB359-13D2-43DD-8F5C-6205D12732DC}" type="presParOf" srcId="{CC820009-79A6-4646-B211-32793142FB6D}" destId="{2D199BBD-D219-47FD-80D4-B50B07C38F12}" srcOrd="7" destOrd="0" presId="urn:microsoft.com/office/officeart/2009/3/layout/RandomtoResultProcess"/>
    <dgm:cxn modelId="{B651E084-59B0-4502-82FF-DFF4123B0D03}" type="presParOf" srcId="{2D199BBD-D219-47FD-80D4-B50B07C38F12}" destId="{71802DDB-5863-4996-A27A-CB648538B53A}" srcOrd="0" destOrd="0" presId="urn:microsoft.com/office/officeart/2009/3/layout/RandomtoResultProcess"/>
    <dgm:cxn modelId="{56BE5044-4A75-425F-8C72-2EA7AA9B51A5}" type="presParOf" srcId="{2D199BBD-D219-47FD-80D4-B50B07C38F12}" destId="{5C478C04-48E9-499E-8F07-41C5FB5D7E12}" srcOrd="1" destOrd="0" presId="urn:microsoft.com/office/officeart/2009/3/layout/RandomtoResultProcess"/>
    <dgm:cxn modelId="{815BA031-629D-4F57-85F2-A7571C8F3E76}" type="presParOf" srcId="{CC820009-79A6-4646-B211-32793142FB6D}" destId="{9C43C0DF-87F5-453C-89BB-9986E4648AF4}" srcOrd="8" destOrd="0" presId="urn:microsoft.com/office/officeart/2009/3/layout/RandomtoResultProcess"/>
    <dgm:cxn modelId="{5E239B45-C1E4-456C-B2DC-1918B6E8B724}" type="presParOf" srcId="{9C43C0DF-87F5-453C-89BB-9986E4648AF4}" destId="{0D49EC87-AEB8-4A46-9157-AEADC4362765}" srcOrd="0" destOrd="0" presId="urn:microsoft.com/office/officeart/2009/3/layout/RandomtoResultProcess"/>
    <dgm:cxn modelId="{86BD1802-233A-41C7-A6FC-19B47599A059}" type="presParOf" srcId="{9C43C0DF-87F5-453C-89BB-9986E4648AF4}" destId="{0BBFA49E-1221-4AD2-B3C9-8C108F7490F6}" srcOrd="1" destOrd="0" presId="urn:microsoft.com/office/officeart/2009/3/layout/RandomtoResultProcess"/>
    <dgm:cxn modelId="{7FB25A25-6974-45D4-A453-E792AE12F48F}" type="presParOf" srcId="{9C43C0DF-87F5-453C-89BB-9986E4648AF4}" destId="{E5D0FAA9-F4F8-46F0-912F-3EE2A6815D94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D8240-32DD-4BFA-9FA2-ED41CD6F1C40}">
      <dsp:nvSpPr>
        <dsp:cNvPr id="0" name=""/>
        <dsp:cNvSpPr/>
      </dsp:nvSpPr>
      <dsp:spPr>
        <a:xfrm>
          <a:off x="316" y="609758"/>
          <a:ext cx="1151185" cy="5755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Tugas</a:t>
          </a:r>
          <a:r>
            <a:rPr lang="en-US" sz="1400" kern="1200" dirty="0" smtClean="0"/>
            <a:t> 1</a:t>
          </a:r>
          <a:endParaRPr lang="en-US" sz="1400" kern="1200" dirty="0"/>
        </a:p>
      </dsp:txBody>
      <dsp:txXfrm>
        <a:off x="17175" y="626617"/>
        <a:ext cx="1117467" cy="541874"/>
      </dsp:txXfrm>
    </dsp:sp>
    <dsp:sp modelId="{29F2481E-F752-4C1A-A835-D5FE3422EE38}">
      <dsp:nvSpPr>
        <dsp:cNvPr id="0" name=""/>
        <dsp:cNvSpPr/>
      </dsp:nvSpPr>
      <dsp:spPr>
        <a:xfrm>
          <a:off x="115434" y="1185350"/>
          <a:ext cx="115118" cy="431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694"/>
              </a:lnTo>
              <a:lnTo>
                <a:pt x="115118" y="4316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17302-D937-4819-85B1-C2B1D7D6E8A7}">
      <dsp:nvSpPr>
        <dsp:cNvPr id="0" name=""/>
        <dsp:cNvSpPr/>
      </dsp:nvSpPr>
      <dsp:spPr>
        <a:xfrm>
          <a:off x="230553" y="1329249"/>
          <a:ext cx="920948" cy="5755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47412" y="1346108"/>
        <a:ext cx="887230" cy="541874"/>
      </dsp:txXfrm>
    </dsp:sp>
    <dsp:sp modelId="{A4DAA3A4-210C-4993-9F2F-9EF2D580CD85}">
      <dsp:nvSpPr>
        <dsp:cNvPr id="0" name=""/>
        <dsp:cNvSpPr/>
      </dsp:nvSpPr>
      <dsp:spPr>
        <a:xfrm>
          <a:off x="1439298" y="609758"/>
          <a:ext cx="1151185" cy="5755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Tugas</a:t>
          </a:r>
          <a:r>
            <a:rPr lang="en-US" sz="1400" kern="1200" dirty="0" smtClean="0"/>
            <a:t> 2</a:t>
          </a:r>
          <a:endParaRPr lang="en-US" sz="1400" kern="1200" dirty="0"/>
        </a:p>
      </dsp:txBody>
      <dsp:txXfrm>
        <a:off x="1456157" y="626617"/>
        <a:ext cx="1117467" cy="541874"/>
      </dsp:txXfrm>
    </dsp:sp>
    <dsp:sp modelId="{3F0E7E32-A4FC-4038-8BBA-3A0B5B70CF18}">
      <dsp:nvSpPr>
        <dsp:cNvPr id="0" name=""/>
        <dsp:cNvSpPr/>
      </dsp:nvSpPr>
      <dsp:spPr>
        <a:xfrm>
          <a:off x="1554416" y="1185350"/>
          <a:ext cx="115118" cy="431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694"/>
              </a:lnTo>
              <a:lnTo>
                <a:pt x="115118" y="4316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EFCA2-93FC-4B72-B023-6E6788A3DC55}">
      <dsp:nvSpPr>
        <dsp:cNvPr id="0" name=""/>
        <dsp:cNvSpPr/>
      </dsp:nvSpPr>
      <dsp:spPr>
        <a:xfrm>
          <a:off x="1669535" y="1329249"/>
          <a:ext cx="920948" cy="5755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686394" y="1346108"/>
        <a:ext cx="887230" cy="541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A90B7-6F1F-415D-87D6-8FAC41A6D4C1}">
      <dsp:nvSpPr>
        <dsp:cNvPr id="0" name=""/>
        <dsp:cNvSpPr/>
      </dsp:nvSpPr>
      <dsp:spPr>
        <a:xfrm>
          <a:off x="84983" y="1666050"/>
          <a:ext cx="1248885" cy="41156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Kehadiran</a:t>
          </a:r>
          <a:endParaRPr lang="en-US" sz="2200" kern="1200" dirty="0"/>
        </a:p>
      </dsp:txBody>
      <dsp:txXfrm>
        <a:off x="84983" y="1666050"/>
        <a:ext cx="1248885" cy="411564"/>
      </dsp:txXfrm>
    </dsp:sp>
    <dsp:sp modelId="{7470896F-B3F1-4DDF-9CDB-7C9CA89355D5}">
      <dsp:nvSpPr>
        <dsp:cNvPr id="0" name=""/>
        <dsp:cNvSpPr/>
      </dsp:nvSpPr>
      <dsp:spPr>
        <a:xfrm>
          <a:off x="84983" y="2533898"/>
          <a:ext cx="1248885" cy="77107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10 %</a:t>
          </a:r>
          <a:endParaRPr lang="en-US" sz="4500" kern="1200" dirty="0"/>
        </a:p>
      </dsp:txBody>
      <dsp:txXfrm>
        <a:off x="84983" y="2533898"/>
        <a:ext cx="1248885" cy="771071"/>
      </dsp:txXfrm>
    </dsp:sp>
    <dsp:sp modelId="{2E21D7FF-24ED-450E-A594-AB06F201381B}">
      <dsp:nvSpPr>
        <dsp:cNvPr id="0" name=""/>
        <dsp:cNvSpPr/>
      </dsp:nvSpPr>
      <dsp:spPr>
        <a:xfrm>
          <a:off x="83564" y="1540878"/>
          <a:ext cx="99343" cy="99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8B0663-A111-4EF6-8B14-2111AFA022C5}">
      <dsp:nvSpPr>
        <dsp:cNvPr id="0" name=""/>
        <dsp:cNvSpPr/>
      </dsp:nvSpPr>
      <dsp:spPr>
        <a:xfrm>
          <a:off x="153104" y="1401797"/>
          <a:ext cx="99343" cy="993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E8F77D-AB9A-4121-A9C6-22EE19B25BF8}">
      <dsp:nvSpPr>
        <dsp:cNvPr id="0" name=""/>
        <dsp:cNvSpPr/>
      </dsp:nvSpPr>
      <dsp:spPr>
        <a:xfrm>
          <a:off x="320000" y="1429614"/>
          <a:ext cx="156110" cy="1561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014EC1-CAB1-4D38-B47F-5B468609C0B5}">
      <dsp:nvSpPr>
        <dsp:cNvPr id="0" name=""/>
        <dsp:cNvSpPr/>
      </dsp:nvSpPr>
      <dsp:spPr>
        <a:xfrm>
          <a:off x="459081" y="1276625"/>
          <a:ext cx="99343" cy="993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B79DCE-3B6F-4E6F-BFDE-866665A38354}">
      <dsp:nvSpPr>
        <dsp:cNvPr id="0" name=""/>
        <dsp:cNvSpPr/>
      </dsp:nvSpPr>
      <dsp:spPr>
        <a:xfrm>
          <a:off x="639885" y="1220993"/>
          <a:ext cx="99343" cy="993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B6FC6F-8980-47D7-9F2D-B249344EA9E6}">
      <dsp:nvSpPr>
        <dsp:cNvPr id="0" name=""/>
        <dsp:cNvSpPr/>
      </dsp:nvSpPr>
      <dsp:spPr>
        <a:xfrm>
          <a:off x="862414" y="1318349"/>
          <a:ext cx="99343" cy="99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121FE1-FB86-473C-B2AB-F24915804E9F}">
      <dsp:nvSpPr>
        <dsp:cNvPr id="0" name=""/>
        <dsp:cNvSpPr/>
      </dsp:nvSpPr>
      <dsp:spPr>
        <a:xfrm>
          <a:off x="1001494" y="1387889"/>
          <a:ext cx="156110" cy="1561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BF5968-72A5-45DE-9ED7-05223B4AB415}">
      <dsp:nvSpPr>
        <dsp:cNvPr id="0" name=""/>
        <dsp:cNvSpPr/>
      </dsp:nvSpPr>
      <dsp:spPr>
        <a:xfrm>
          <a:off x="1196207" y="1540878"/>
          <a:ext cx="99343" cy="99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8833F4-A547-47A8-92C8-73AD257F0DAE}">
      <dsp:nvSpPr>
        <dsp:cNvPr id="0" name=""/>
        <dsp:cNvSpPr/>
      </dsp:nvSpPr>
      <dsp:spPr>
        <a:xfrm>
          <a:off x="1279655" y="1693866"/>
          <a:ext cx="99343" cy="993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2AEC1F-E286-4A2E-9EA3-E59DCA82484E}">
      <dsp:nvSpPr>
        <dsp:cNvPr id="0" name=""/>
        <dsp:cNvSpPr/>
      </dsp:nvSpPr>
      <dsp:spPr>
        <a:xfrm>
          <a:off x="556437" y="1401797"/>
          <a:ext cx="255453" cy="25545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6F6D45-E236-4B57-8E7C-166B2D3C7683}">
      <dsp:nvSpPr>
        <dsp:cNvPr id="0" name=""/>
        <dsp:cNvSpPr/>
      </dsp:nvSpPr>
      <dsp:spPr>
        <a:xfrm>
          <a:off x="14024" y="1930303"/>
          <a:ext cx="99343" cy="99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0179F-7688-4926-8EBF-BF1E6DC7F812}">
      <dsp:nvSpPr>
        <dsp:cNvPr id="0" name=""/>
        <dsp:cNvSpPr/>
      </dsp:nvSpPr>
      <dsp:spPr>
        <a:xfrm>
          <a:off x="97472" y="2055475"/>
          <a:ext cx="156110" cy="1561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084E80-E0C1-40C0-ADA1-AD1394527083}">
      <dsp:nvSpPr>
        <dsp:cNvPr id="0" name=""/>
        <dsp:cNvSpPr/>
      </dsp:nvSpPr>
      <dsp:spPr>
        <a:xfrm>
          <a:off x="306092" y="2166740"/>
          <a:ext cx="227070" cy="2270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C397E7-D963-45B6-98D2-69D9677E6868}">
      <dsp:nvSpPr>
        <dsp:cNvPr id="0" name=""/>
        <dsp:cNvSpPr/>
      </dsp:nvSpPr>
      <dsp:spPr>
        <a:xfrm>
          <a:off x="598161" y="2347544"/>
          <a:ext cx="99343" cy="993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9E040C-CD78-4EFC-BEE8-DB579876A524}">
      <dsp:nvSpPr>
        <dsp:cNvPr id="0" name=""/>
        <dsp:cNvSpPr/>
      </dsp:nvSpPr>
      <dsp:spPr>
        <a:xfrm>
          <a:off x="653793" y="2166740"/>
          <a:ext cx="156110" cy="1561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9A60F1-BDC9-43AA-B23C-F1E152E231A8}">
      <dsp:nvSpPr>
        <dsp:cNvPr id="0" name=""/>
        <dsp:cNvSpPr/>
      </dsp:nvSpPr>
      <dsp:spPr>
        <a:xfrm>
          <a:off x="792874" y="2361452"/>
          <a:ext cx="99343" cy="99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71FDAF-55A3-45FF-B69F-B161632C3025}">
      <dsp:nvSpPr>
        <dsp:cNvPr id="0" name=""/>
        <dsp:cNvSpPr/>
      </dsp:nvSpPr>
      <dsp:spPr>
        <a:xfrm>
          <a:off x="918046" y="2138924"/>
          <a:ext cx="227070" cy="2270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FE49B-8111-4301-98A1-DD718997B8BF}">
      <dsp:nvSpPr>
        <dsp:cNvPr id="0" name=""/>
        <dsp:cNvSpPr/>
      </dsp:nvSpPr>
      <dsp:spPr>
        <a:xfrm>
          <a:off x="1224023" y="2083291"/>
          <a:ext cx="156110" cy="1561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1E5FA6-2A60-4E65-B093-B51FD59E130E}">
      <dsp:nvSpPr>
        <dsp:cNvPr id="0" name=""/>
        <dsp:cNvSpPr/>
      </dsp:nvSpPr>
      <dsp:spPr>
        <a:xfrm>
          <a:off x="1380134" y="1429382"/>
          <a:ext cx="458474" cy="875278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EC259-1067-441B-A69C-5C883D393966}">
      <dsp:nvSpPr>
        <dsp:cNvPr id="0" name=""/>
        <dsp:cNvSpPr/>
      </dsp:nvSpPr>
      <dsp:spPr>
        <a:xfrm>
          <a:off x="1838608" y="1429807"/>
          <a:ext cx="1250385" cy="87526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Tugas</a:t>
          </a:r>
          <a:r>
            <a:rPr lang="en-US" sz="2200" kern="1200" dirty="0" smtClean="0"/>
            <a:t> 1</a:t>
          </a:r>
          <a:endParaRPr lang="en-US" sz="2200" kern="1200" dirty="0"/>
        </a:p>
      </dsp:txBody>
      <dsp:txXfrm>
        <a:off x="1838608" y="1429807"/>
        <a:ext cx="1250385" cy="875269"/>
      </dsp:txXfrm>
    </dsp:sp>
    <dsp:sp modelId="{7F929610-C3C5-45A5-97FA-0C63647B2F14}">
      <dsp:nvSpPr>
        <dsp:cNvPr id="0" name=""/>
        <dsp:cNvSpPr/>
      </dsp:nvSpPr>
      <dsp:spPr>
        <a:xfrm>
          <a:off x="1838608" y="2533898"/>
          <a:ext cx="1250385" cy="77107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25%</a:t>
          </a:r>
          <a:endParaRPr lang="en-US" sz="4500" kern="1200" dirty="0"/>
        </a:p>
      </dsp:txBody>
      <dsp:txXfrm>
        <a:off x="1838608" y="2533898"/>
        <a:ext cx="1250385" cy="771071"/>
      </dsp:txXfrm>
    </dsp:sp>
    <dsp:sp modelId="{A254272A-3324-49F5-A9FA-B49465A03AFD}">
      <dsp:nvSpPr>
        <dsp:cNvPr id="0" name=""/>
        <dsp:cNvSpPr/>
      </dsp:nvSpPr>
      <dsp:spPr>
        <a:xfrm>
          <a:off x="3088994" y="1429382"/>
          <a:ext cx="458474" cy="875278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997AB-E726-4EB8-91E1-212664FCD03F}">
      <dsp:nvSpPr>
        <dsp:cNvPr id="0" name=""/>
        <dsp:cNvSpPr/>
      </dsp:nvSpPr>
      <dsp:spPr>
        <a:xfrm>
          <a:off x="3547469" y="1429807"/>
          <a:ext cx="1250385" cy="87526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Mid Test</a:t>
          </a:r>
          <a:endParaRPr lang="en-US" sz="2200" kern="1200" dirty="0"/>
        </a:p>
      </dsp:txBody>
      <dsp:txXfrm>
        <a:off x="3547469" y="1429807"/>
        <a:ext cx="1250385" cy="875269"/>
      </dsp:txXfrm>
    </dsp:sp>
    <dsp:sp modelId="{D770C91D-6BD6-4F8E-B580-07EA371044D4}">
      <dsp:nvSpPr>
        <dsp:cNvPr id="0" name=""/>
        <dsp:cNvSpPr/>
      </dsp:nvSpPr>
      <dsp:spPr>
        <a:xfrm>
          <a:off x="3547469" y="2533898"/>
          <a:ext cx="1250385" cy="77107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15%</a:t>
          </a:r>
          <a:endParaRPr lang="en-US" sz="4500" kern="1200" dirty="0"/>
        </a:p>
      </dsp:txBody>
      <dsp:txXfrm>
        <a:off x="3547469" y="2533898"/>
        <a:ext cx="1250385" cy="771071"/>
      </dsp:txXfrm>
    </dsp:sp>
    <dsp:sp modelId="{26D38A91-ADE4-4881-AE2C-990F28DF7321}">
      <dsp:nvSpPr>
        <dsp:cNvPr id="0" name=""/>
        <dsp:cNvSpPr/>
      </dsp:nvSpPr>
      <dsp:spPr>
        <a:xfrm>
          <a:off x="4797855" y="1429382"/>
          <a:ext cx="458474" cy="875278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4BBA3-A180-46C3-812E-016EEBA92115}">
      <dsp:nvSpPr>
        <dsp:cNvPr id="0" name=""/>
        <dsp:cNvSpPr/>
      </dsp:nvSpPr>
      <dsp:spPr>
        <a:xfrm>
          <a:off x="5256329" y="1429807"/>
          <a:ext cx="1250385" cy="87526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Tugas</a:t>
          </a:r>
          <a:r>
            <a:rPr lang="en-US" sz="2200" kern="1200" dirty="0" smtClean="0"/>
            <a:t> 2</a:t>
          </a:r>
          <a:endParaRPr lang="en-US" sz="2200" kern="1200" dirty="0"/>
        </a:p>
      </dsp:txBody>
      <dsp:txXfrm>
        <a:off x="5256329" y="1429807"/>
        <a:ext cx="1250385" cy="875269"/>
      </dsp:txXfrm>
    </dsp:sp>
    <dsp:sp modelId="{0A4AF880-A382-4056-A72F-2BBF9E3C489C}">
      <dsp:nvSpPr>
        <dsp:cNvPr id="0" name=""/>
        <dsp:cNvSpPr/>
      </dsp:nvSpPr>
      <dsp:spPr>
        <a:xfrm>
          <a:off x="5256329" y="2533898"/>
          <a:ext cx="1250385" cy="77107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25%</a:t>
          </a:r>
          <a:endParaRPr lang="en-US" sz="4500" kern="1200" dirty="0"/>
        </a:p>
      </dsp:txBody>
      <dsp:txXfrm>
        <a:off x="5256329" y="2533898"/>
        <a:ext cx="1250385" cy="771071"/>
      </dsp:txXfrm>
    </dsp:sp>
    <dsp:sp modelId="{71802DDB-5863-4996-A27A-CB648538B53A}">
      <dsp:nvSpPr>
        <dsp:cNvPr id="0" name=""/>
        <dsp:cNvSpPr/>
      </dsp:nvSpPr>
      <dsp:spPr>
        <a:xfrm>
          <a:off x="6506715" y="1429382"/>
          <a:ext cx="458474" cy="875278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9EC87-AEB8-4A46-9157-AEADC4362765}">
      <dsp:nvSpPr>
        <dsp:cNvPr id="0" name=""/>
        <dsp:cNvSpPr/>
      </dsp:nvSpPr>
      <dsp:spPr>
        <a:xfrm>
          <a:off x="7058969" y="1367288"/>
          <a:ext cx="1062827" cy="10628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Ujian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Akhir</a:t>
          </a:r>
          <a:endParaRPr lang="en-US" sz="2200" kern="1200" dirty="0"/>
        </a:p>
      </dsp:txBody>
      <dsp:txXfrm>
        <a:off x="7214616" y="1522935"/>
        <a:ext cx="751533" cy="751533"/>
      </dsp:txXfrm>
    </dsp:sp>
    <dsp:sp modelId="{0BBFA49E-1221-4AD2-B3C9-8C108F7490F6}">
      <dsp:nvSpPr>
        <dsp:cNvPr id="0" name=""/>
        <dsp:cNvSpPr/>
      </dsp:nvSpPr>
      <dsp:spPr>
        <a:xfrm>
          <a:off x="6965190" y="2533898"/>
          <a:ext cx="1250385" cy="77107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25%</a:t>
          </a:r>
          <a:endParaRPr lang="en-US" sz="4500" kern="1200" dirty="0"/>
        </a:p>
      </dsp:txBody>
      <dsp:txXfrm>
        <a:off x="6965190" y="2533898"/>
        <a:ext cx="1250385" cy="771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4279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4279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593A8-7F1F-47A4-8E47-6760C77F1F9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82294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B6883-228B-41F6-ADB7-4F06F771F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489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B6883-228B-41F6-ADB7-4F06F771FE9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000B-3049-4F23-8B3C-CEC9B0B109DB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Power Electronic by DMZ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5A8B-DBFD-4054-970B-B039DA476E2E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Power Electronic by DMZ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535-AEEB-4E82-9A4B-F2B75AA758CF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Power Electronic by DMZ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8604-8E29-4E46-B2D6-B6521E2AFFA5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Power Electronic by DMZ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8F7-F083-4F17-9D12-0517F9F5C3A4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Power Electronic by DMZ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3258-59C1-46BF-ACA0-1CC8A120EE79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Power Electronic by DMZ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1484-74D5-483D-B826-B8D5730B5000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Power Electronic by DMZ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DFA9-9879-4251-BD04-B49ACAE75499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Power Electronic by DMZ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889E-F7FB-4596-B3B3-623D48CC5BE2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Power Electronic by DMZ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46A0-D34A-4B48-9A8C-E2A57AC9F19E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Power Electronic by DMZ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1668-FA1E-40EC-8D84-6BB4358D3206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Power Electronic by DMZ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90A7C-CFEC-479F-9FD2-DAC908601C30}" type="datetime1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Introduction to Power Electronic by DMZ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9CD2-EC90-42C5-86DE-5AEDB40DA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izanadin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TEL 12072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Oleh</a:t>
            </a:r>
            <a:endParaRPr lang="en-US" dirty="0" smtClean="0"/>
          </a:p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Dina </a:t>
            </a:r>
            <a:r>
              <a:rPr lang="en-US" dirty="0" err="1" smtClean="0"/>
              <a:t>Maizana</a:t>
            </a:r>
            <a:r>
              <a:rPr lang="en-US" dirty="0" smtClean="0"/>
              <a:t> MT</a:t>
            </a:r>
          </a:p>
          <a:p>
            <a:r>
              <a:rPr lang="en-US" dirty="0" smtClean="0">
                <a:hlinkClick r:id="rId3"/>
              </a:rPr>
              <a:t>maizanadina@gmail.com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-2811780" y="2827021"/>
            <a:ext cx="676656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chemeClr val="accent3"/>
                </a:solidFill>
              </a:rPr>
              <a:t>Universitas</a:t>
            </a:r>
            <a:r>
              <a:rPr lang="en-US" sz="2800" b="1" dirty="0">
                <a:ln/>
                <a:solidFill>
                  <a:schemeClr val="accent3"/>
                </a:solidFill>
              </a:rPr>
              <a:t> Medan Area</a:t>
            </a:r>
          </a:p>
          <a:p>
            <a:pPr algn="ctr"/>
            <a:r>
              <a:rPr lang="en-US" sz="2800" b="1" dirty="0" err="1">
                <a:ln/>
                <a:solidFill>
                  <a:schemeClr val="accent3"/>
                </a:solidFill>
              </a:rPr>
              <a:t>Fakultas</a:t>
            </a:r>
            <a:r>
              <a:rPr lang="en-US" sz="2800" b="1" dirty="0">
                <a:ln/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</a:rPr>
              <a:t>Teknik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endParaRPr lang="en-US" dirty="0" smtClean="0"/>
          </a:p>
          <a:p>
            <a:pPr lvl="1"/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endParaRPr lang="en-US" dirty="0" smtClean="0"/>
          </a:p>
          <a:p>
            <a:pPr lvl="1"/>
            <a:r>
              <a:rPr lang="en-US" dirty="0" err="1" smtClean="0"/>
              <a:t>Beban</a:t>
            </a:r>
            <a:r>
              <a:rPr lang="en-US" dirty="0" smtClean="0"/>
              <a:t> rata-rata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Ket</a:t>
            </a:r>
            <a:r>
              <a:rPr lang="en-US" dirty="0"/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819400"/>
            <a:ext cx="3038475" cy="140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02" y="4226102"/>
            <a:ext cx="5491796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0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Beban</a:t>
            </a:r>
            <a:r>
              <a:rPr lang="en-US" dirty="0" smtClean="0"/>
              <a:t> Rata-Rata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72" y="2678922"/>
            <a:ext cx="6567855" cy="82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0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terpasang</a:t>
            </a:r>
            <a:r>
              <a:rPr lang="en-US" dirty="0" smtClean="0"/>
              <a:t> =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semu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rumus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24213"/>
            <a:ext cx="4935901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0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penerangan</a:t>
            </a:r>
            <a:r>
              <a:rPr lang="en-US" dirty="0" smtClean="0"/>
              <a:t> </a:t>
            </a:r>
            <a:r>
              <a:rPr lang="en-US" dirty="0" err="1" smtClean="0"/>
              <a:t>lampu</a:t>
            </a:r>
            <a:r>
              <a:rPr lang="en-US" dirty="0" smtClean="0"/>
              <a:t> Down light </a:t>
            </a:r>
            <a:r>
              <a:rPr lang="en-US" dirty="0" err="1" smtClean="0"/>
              <a:t>dan</a:t>
            </a:r>
            <a:r>
              <a:rPr lang="en-US" dirty="0" smtClean="0"/>
              <a:t> Exit lamp </a:t>
            </a:r>
            <a:r>
              <a:rPr lang="en-US" dirty="0" err="1" smtClean="0"/>
              <a:t>diketahui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;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53308"/>
            <a:ext cx="4057391" cy="299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0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panel </a:t>
            </a:r>
            <a:r>
              <a:rPr lang="en-US" dirty="0" err="1" smtClean="0"/>
              <a:t>didapat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4923,062 Watt.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komersil</a:t>
            </a:r>
            <a:r>
              <a:rPr lang="en-US" dirty="0" smtClean="0"/>
              <a:t> =30% = 0,3</a:t>
            </a:r>
          </a:p>
          <a:p>
            <a:r>
              <a:rPr lang="en-US" dirty="0" err="1" smtClean="0"/>
              <a:t>Beban</a:t>
            </a:r>
            <a:r>
              <a:rPr lang="en-US" dirty="0" smtClean="0"/>
              <a:t> rata-rata  =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x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</a:p>
          <a:p>
            <a:r>
              <a:rPr lang="en-US" dirty="0" smtClean="0"/>
              <a:t>= 0,3 x 4923,062 Watt = 1476,919 Watt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terpasang</a:t>
            </a:r>
            <a:r>
              <a:rPr lang="en-US" dirty="0" smtClean="0"/>
              <a:t> = 5981,954 kW</a:t>
            </a:r>
          </a:p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= 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l-GR" dirty="0" smtClean="0"/>
              <a:t>ϕ</a:t>
            </a:r>
            <a:r>
              <a:rPr lang="en-US" dirty="0" smtClean="0"/>
              <a:t> = 0.9 lagging.</a:t>
            </a:r>
          </a:p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terpasang</a:t>
            </a:r>
            <a:r>
              <a:rPr lang="en-US" dirty="0" smtClean="0"/>
              <a:t> =</a:t>
            </a:r>
            <a:r>
              <a:rPr lang="en-US" dirty="0"/>
              <a:t>5981,954 </a:t>
            </a:r>
            <a:r>
              <a:rPr lang="en-US" dirty="0" smtClean="0"/>
              <a:t>kW/ 0,9 = 6646,615 kVA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4923,062 kW</a:t>
            </a:r>
          </a:p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=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l-GR" dirty="0"/>
              <a:t>ϕ</a:t>
            </a:r>
            <a:r>
              <a:rPr lang="en-US" dirty="0"/>
              <a:t> = 0.9 lagging.</a:t>
            </a:r>
          </a:p>
          <a:p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= 4923,062 kW/ 0,9 = 9470,068 kVA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4254"/>
            <a:ext cx="8112260" cy="131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9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8867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9351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berdoa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menurut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agama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kepercayaan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masing-masing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sebelum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kelas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dimulai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4899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dimulai</a:t>
            </a:r>
            <a:r>
              <a:rPr 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doabab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0209" y="3713162"/>
            <a:ext cx="2183582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4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terpasang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93" y="2268379"/>
            <a:ext cx="7737307" cy="367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6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Lama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161054"/>
            <a:ext cx="7372350" cy="398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6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WBP </a:t>
            </a:r>
            <a:r>
              <a:rPr lang="en-US" dirty="0" err="1" smtClean="0"/>
              <a:t>dan</a:t>
            </a:r>
            <a:r>
              <a:rPr lang="en-US" dirty="0" smtClean="0"/>
              <a:t> LWBP(K)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5" y="2290763"/>
            <a:ext cx="7752290" cy="32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6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Perhitungan</a:t>
            </a:r>
            <a:r>
              <a:rPr lang="en-US" dirty="0" smtClean="0"/>
              <a:t> KWH meter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94" y="2209800"/>
            <a:ext cx="7494006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3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Perkalian</a:t>
            </a:r>
            <a:r>
              <a:rPr lang="en-US" dirty="0" smtClean="0"/>
              <a:t> CT </a:t>
            </a:r>
            <a:r>
              <a:rPr lang="en-US" dirty="0" err="1" smtClean="0"/>
              <a:t>pada</a:t>
            </a:r>
            <a:r>
              <a:rPr lang="en-US" dirty="0" smtClean="0"/>
              <a:t> KWH meter 3 </a:t>
            </a:r>
            <a:r>
              <a:rPr lang="en-US" dirty="0" err="1" smtClean="0"/>
              <a:t>fasa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4" y="2257425"/>
            <a:ext cx="7743671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4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8" y="1919288"/>
            <a:ext cx="7701923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4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2419350" cy="4525963"/>
          </a:xfrm>
        </p:spPr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(</a:t>
            </a:r>
            <a:r>
              <a:rPr lang="en-US" dirty="0" err="1" smtClean="0"/>
              <a:t>cos</a:t>
            </a:r>
            <a:r>
              <a:rPr lang="en-US" dirty="0" smtClean="0"/>
              <a:t> phi)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314450"/>
            <a:ext cx="57340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4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1990723"/>
            <a:ext cx="7429501" cy="370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3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Reaktif</a:t>
            </a:r>
            <a:r>
              <a:rPr lang="en-US" dirty="0" smtClean="0"/>
              <a:t> (</a:t>
            </a:r>
            <a:r>
              <a:rPr lang="en-US" dirty="0" err="1" smtClean="0"/>
              <a:t>KVArh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133600"/>
            <a:ext cx="6737177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3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7" y="1257300"/>
            <a:ext cx="6678613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3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52400"/>
            <a:ext cx="3657600" cy="2468562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Rencangan</a:t>
            </a:r>
            <a:r>
              <a:rPr lang="en-US" sz="3200" dirty="0" smtClean="0"/>
              <a:t> </a:t>
            </a:r>
            <a:r>
              <a:rPr lang="en-US" sz="3200" dirty="0" err="1" smtClean="0"/>
              <a:t>Pembelajaran</a:t>
            </a:r>
            <a:r>
              <a:rPr lang="en-US" sz="3200" dirty="0" smtClean="0"/>
              <a:t> Semester (RPS)</a:t>
            </a:r>
            <a:br>
              <a:rPr lang="en-US" sz="3200" dirty="0" smtClean="0"/>
            </a:br>
            <a:r>
              <a:rPr lang="en-US" sz="3200" dirty="0" smtClean="0"/>
              <a:t>Sem. B ta 2018/19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014638"/>
              </p:ext>
            </p:extLst>
          </p:nvPr>
        </p:nvGraphicFramePr>
        <p:xfrm>
          <a:off x="228600" y="0"/>
          <a:ext cx="5181600" cy="61964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000"/>
                <a:gridCol w="2286000"/>
                <a:gridCol w="1752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Jadwal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Kandungan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Jam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Minggu-1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Pengenalan</a:t>
                      </a:r>
                      <a:r>
                        <a:rPr lang="en-US" sz="1400" smtClean="0"/>
                        <a:t> </a:t>
                      </a:r>
                      <a:endParaRPr lang="en-US" sz="1400" dirty="0"/>
                    </a:p>
                  </a:txBody>
                  <a:tcPr anchor="ctr"/>
                </a:tc>
                <a:tc rowSpan="16">
                  <a:txBody>
                    <a:bodyPr/>
                    <a:lstStyle/>
                    <a:p>
                      <a:r>
                        <a:rPr lang="en-US" sz="1400" dirty="0" err="1" smtClean="0"/>
                        <a:t>Senin</a:t>
                      </a:r>
                      <a:r>
                        <a:rPr lang="en-US" sz="1400" dirty="0" smtClean="0"/>
                        <a:t> (13.00-14-40 </a:t>
                      </a:r>
                      <a:r>
                        <a:rPr lang="en-US" sz="1400" dirty="0" err="1" smtClean="0"/>
                        <a:t>wib</a:t>
                      </a:r>
                      <a:r>
                        <a:rPr lang="en-US" sz="1400" dirty="0" smtClean="0"/>
                        <a:t>) R. 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Rabu</a:t>
                      </a:r>
                      <a:r>
                        <a:rPr lang="en-US" sz="1400" dirty="0" smtClean="0"/>
                        <a:t> (17.00-18.30 </a:t>
                      </a:r>
                      <a:r>
                        <a:rPr lang="en-US" sz="1400" dirty="0" err="1" smtClean="0"/>
                        <a:t>wib</a:t>
                      </a:r>
                      <a:r>
                        <a:rPr lang="en-US" sz="1400" dirty="0" smtClean="0"/>
                        <a:t>) R. A.</a:t>
                      </a:r>
                    </a:p>
                  </a:txBody>
                  <a:tcPr anchor="ctr"/>
                </a:tc>
              </a:tr>
              <a:tr h="3639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Minggu-2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675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Minggu-3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39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Minggu-4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10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Minggu-5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39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Minggu-6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39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Minggu-7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39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Minggu-8</a:t>
                      </a:r>
                      <a:endParaRPr lang="en-US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Ujian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tengah</a:t>
                      </a:r>
                      <a:r>
                        <a:rPr lang="en-US" sz="1400" dirty="0" smtClean="0"/>
                        <a:t> semester</a:t>
                      </a:r>
                      <a:endParaRPr lang="en-US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39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Minggu-9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39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Minggu-10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33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Minggu-11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39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Minggu-12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39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Minggu-13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39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Minggu-14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39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Minggu-15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3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Minggu-16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Ujian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Akhir</a:t>
                      </a:r>
                      <a:endParaRPr lang="en-US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34326229"/>
              </p:ext>
            </p:extLst>
          </p:nvPr>
        </p:nvGraphicFramePr>
        <p:xfrm>
          <a:off x="5562600" y="3048000"/>
          <a:ext cx="25908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17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30" y="2004973"/>
            <a:ext cx="7591920" cy="279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3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an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2" y="1366838"/>
            <a:ext cx="1755775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4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1.1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Power Electronic by DMZ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PLN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listriknya</a:t>
            </a:r>
            <a:r>
              <a:rPr lang="en-US" dirty="0" smtClean="0"/>
              <a:t>, </a:t>
            </a:r>
            <a:r>
              <a:rPr lang="en-US" dirty="0" err="1" smtClean="0"/>
              <a:t>adapun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3 </a:t>
            </a:r>
            <a:r>
              <a:rPr lang="en-US" dirty="0" err="1" smtClean="0"/>
              <a:t>fasa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380V/220V,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rincian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Power Electronic by DMZ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 unit </a:t>
            </a:r>
            <a:r>
              <a:rPr lang="en-US" dirty="0" err="1" smtClean="0"/>
              <a:t>Elektro</a:t>
            </a:r>
            <a:r>
              <a:rPr lang="en-US" dirty="0" smtClean="0"/>
              <a:t> motor 3 </a:t>
            </a:r>
            <a:r>
              <a:rPr lang="en-US" dirty="0" err="1" smtClean="0"/>
              <a:t>fasa</a:t>
            </a:r>
            <a:r>
              <a:rPr lang="en-US" dirty="0" smtClean="0"/>
              <a:t> 380 V </a:t>
            </a:r>
            <a:r>
              <a:rPr lang="en-US" dirty="0" err="1" smtClean="0"/>
              <a:t>daya</a:t>
            </a:r>
            <a:r>
              <a:rPr lang="en-US" dirty="0" smtClean="0"/>
              <a:t> 75 kW</a:t>
            </a:r>
          </a:p>
          <a:p>
            <a:r>
              <a:rPr lang="en-US" dirty="0"/>
              <a:t>2 unit </a:t>
            </a:r>
            <a:r>
              <a:rPr lang="en-US" dirty="0" err="1"/>
              <a:t>Elektro</a:t>
            </a:r>
            <a:r>
              <a:rPr lang="en-US" dirty="0"/>
              <a:t> motor 3 </a:t>
            </a:r>
            <a:r>
              <a:rPr lang="en-US" dirty="0" err="1"/>
              <a:t>fasa</a:t>
            </a:r>
            <a:r>
              <a:rPr lang="en-US" dirty="0"/>
              <a:t> 380 V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smtClean="0"/>
              <a:t>30 </a:t>
            </a:r>
            <a:r>
              <a:rPr lang="en-US" dirty="0"/>
              <a:t>kW</a:t>
            </a:r>
          </a:p>
          <a:p>
            <a:r>
              <a:rPr lang="en-US" dirty="0"/>
              <a:t>2 unit </a:t>
            </a:r>
            <a:r>
              <a:rPr lang="en-US" dirty="0" err="1"/>
              <a:t>Elektro</a:t>
            </a:r>
            <a:r>
              <a:rPr lang="en-US" dirty="0"/>
              <a:t> motor 3 </a:t>
            </a:r>
            <a:r>
              <a:rPr lang="en-US" dirty="0" err="1"/>
              <a:t>fasa</a:t>
            </a:r>
            <a:r>
              <a:rPr lang="en-US" dirty="0"/>
              <a:t> 380 V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smtClean="0"/>
              <a:t>15 kW</a:t>
            </a:r>
          </a:p>
          <a:p>
            <a:r>
              <a:rPr lang="en-US" dirty="0"/>
              <a:t>2 unit </a:t>
            </a:r>
            <a:r>
              <a:rPr lang="en-US" dirty="0" err="1"/>
              <a:t>Elektro</a:t>
            </a:r>
            <a:r>
              <a:rPr lang="en-US" dirty="0"/>
              <a:t> motor 3 </a:t>
            </a:r>
            <a:r>
              <a:rPr lang="en-US" dirty="0" err="1"/>
              <a:t>fasa</a:t>
            </a:r>
            <a:r>
              <a:rPr lang="en-US" dirty="0"/>
              <a:t> 380 V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smtClean="0"/>
              <a:t>7,5 kW</a:t>
            </a:r>
          </a:p>
          <a:p>
            <a:r>
              <a:rPr lang="en-US" dirty="0" smtClean="0"/>
              <a:t>1 unit Heater 3 </a:t>
            </a:r>
            <a:r>
              <a:rPr lang="en-US" dirty="0" err="1" smtClean="0"/>
              <a:t>fasa</a:t>
            </a:r>
            <a:r>
              <a:rPr lang="en-US" dirty="0" smtClean="0"/>
              <a:t> 380 V </a:t>
            </a:r>
            <a:r>
              <a:rPr lang="en-US" dirty="0" err="1" smtClean="0"/>
              <a:t>daya</a:t>
            </a:r>
            <a:r>
              <a:rPr lang="en-US" dirty="0" smtClean="0"/>
              <a:t> 22 kW</a:t>
            </a:r>
          </a:p>
          <a:p>
            <a:r>
              <a:rPr lang="en-US" dirty="0" smtClean="0"/>
              <a:t>1 unit blower 3 </a:t>
            </a:r>
            <a:r>
              <a:rPr lang="en-US" dirty="0" err="1" smtClean="0"/>
              <a:t>fasa</a:t>
            </a:r>
            <a:r>
              <a:rPr lang="en-US" dirty="0" smtClean="0"/>
              <a:t> 380 V 18 kW</a:t>
            </a:r>
          </a:p>
          <a:p>
            <a:r>
              <a:rPr lang="en-US" dirty="0" smtClean="0"/>
              <a:t>30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lampu</a:t>
            </a:r>
            <a:r>
              <a:rPr lang="en-US" dirty="0" smtClean="0"/>
              <a:t> mercury 250 W (10 </a:t>
            </a:r>
            <a:r>
              <a:rPr lang="en-US" dirty="0" err="1" smtClean="0"/>
              <a:t>buah</a:t>
            </a:r>
            <a:r>
              <a:rPr lang="en-US" dirty="0" smtClean="0"/>
              <a:t>/</a:t>
            </a:r>
            <a:r>
              <a:rPr lang="en-US" dirty="0" err="1" smtClean="0"/>
              <a:t>fasa</a:t>
            </a:r>
            <a:r>
              <a:rPr lang="en-US" dirty="0" smtClean="0"/>
              <a:t>) total (30 x250) / 3 = 2,5kW</a:t>
            </a:r>
            <a:endParaRPr lang="en-US" dirty="0"/>
          </a:p>
          <a:p>
            <a:r>
              <a:rPr lang="en-US" dirty="0" smtClean="0"/>
              <a:t>Total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=  2x(75+30+15+7,5) +22+18+2,5 = ……. kW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Power Electronic by DMZ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beroperasi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12 jam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pukul</a:t>
            </a:r>
            <a:r>
              <a:rPr lang="en-US" dirty="0" smtClean="0"/>
              <a:t> 08.00 – 20.00 </a:t>
            </a:r>
            <a:r>
              <a:rPr lang="en-US" dirty="0" err="1" smtClean="0"/>
              <a:t>wib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harinya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jam 17.00  </a:t>
            </a:r>
            <a:r>
              <a:rPr lang="en-US" dirty="0" err="1" smtClean="0"/>
              <a:t>wib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20.00 </a:t>
            </a:r>
            <a:r>
              <a:rPr lang="en-US" dirty="0" err="1" smtClean="0"/>
              <a:t>wib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Power Electronic by DMZ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terpasang</a:t>
            </a:r>
            <a:r>
              <a:rPr lang="en-US" dirty="0" smtClean="0"/>
              <a:t> ?</a:t>
            </a:r>
          </a:p>
          <a:p>
            <a:r>
              <a:rPr lang="en-US" dirty="0" smtClean="0"/>
              <a:t>Lama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kWH</a:t>
            </a:r>
            <a:r>
              <a:rPr lang="en-US" dirty="0" smtClean="0"/>
              <a:t> meter?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PF = 0,8, </a:t>
            </a:r>
            <a:r>
              <a:rPr lang="en-US" dirty="0" err="1" smtClean="0"/>
              <a:t>berapa</a:t>
            </a:r>
            <a:r>
              <a:rPr lang="en-US" dirty="0" smtClean="0"/>
              <a:t> total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1 </a:t>
            </a:r>
            <a:r>
              <a:rPr lang="en-US" dirty="0" err="1" smtClean="0"/>
              <a:t>bulan</a:t>
            </a:r>
            <a:r>
              <a:rPr lang="en-US" dirty="0" smtClean="0"/>
              <a:t>.</a:t>
            </a:r>
          </a:p>
          <a:p>
            <a:r>
              <a:rPr lang="en-US" dirty="0" err="1"/>
              <a:t>Jika</a:t>
            </a:r>
            <a:r>
              <a:rPr lang="en-US" dirty="0"/>
              <a:t> PF </a:t>
            </a:r>
            <a:r>
              <a:rPr lang="en-US"/>
              <a:t>= </a:t>
            </a:r>
            <a:r>
              <a:rPr lang="en-US" smtClean="0"/>
              <a:t>0,9, </a:t>
            </a:r>
            <a:r>
              <a:rPr lang="en-US" dirty="0" err="1"/>
              <a:t>berapa</a:t>
            </a:r>
            <a:r>
              <a:rPr lang="en-US" dirty="0"/>
              <a:t> total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dibayar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1 </a:t>
            </a:r>
            <a:r>
              <a:rPr lang="en-US" dirty="0" err="1"/>
              <a:t>bulan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Power Electronic by DMZ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Evaluasi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727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message_132_1146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9149"/>
            <a:ext cx="108743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0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Kebutuhan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(Power Demand)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(Power Flow)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Load Current)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Proteksi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gangguan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(Protection on Fault)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Cadangan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Power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Unbreakable PS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Harmonik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Pentanahan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Penangkal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petir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Kapasitor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bank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Penghematan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1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/>
              <a:t>PUIL </a:t>
            </a:r>
            <a:r>
              <a:rPr lang="en-US" dirty="0" smtClean="0"/>
              <a:t>2000. </a:t>
            </a:r>
            <a:endParaRPr lang="en-US" dirty="0"/>
          </a:p>
          <a:p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(</a:t>
            </a:r>
            <a:r>
              <a:rPr lang="en-US" i="1" dirty="0" smtClean="0"/>
              <a:t>Electrical Power</a:t>
            </a:r>
            <a:r>
              <a:rPr lang="en-US" dirty="0" smtClean="0"/>
              <a:t>);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yang </a:t>
            </a:r>
            <a:r>
              <a:rPr lang="en-US" dirty="0" err="1" smtClean="0"/>
              <a:t>diserap</a:t>
            </a:r>
            <a:r>
              <a:rPr lang="en-US" dirty="0" smtClean="0"/>
              <a:t>/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/>
              <a:t>listrik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: </a:t>
            </a:r>
          </a:p>
          <a:p>
            <a:pPr lvl="1"/>
            <a:r>
              <a:rPr lang="sv-SE" dirty="0" smtClean="0"/>
              <a:t>Suplai </a:t>
            </a:r>
            <a:r>
              <a:rPr lang="sv-SE" dirty="0"/>
              <a:t>jaringan dari PLN. </a:t>
            </a:r>
          </a:p>
          <a:p>
            <a:pPr lvl="1"/>
            <a:r>
              <a:rPr lang="en-US" dirty="0" err="1" smtClean="0"/>
              <a:t>Pembangkit</a:t>
            </a:r>
            <a:r>
              <a:rPr lang="en-US" dirty="0" smtClean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Diesel (PLTD) </a:t>
            </a:r>
            <a:r>
              <a:rPr lang="en-US" dirty="0" err="1"/>
              <a:t>atau</a:t>
            </a:r>
            <a:r>
              <a:rPr lang="en-US" dirty="0"/>
              <a:t> Generator Set.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Klasifikasi</a:t>
            </a:r>
            <a:r>
              <a:rPr lang="en-US" b="1" dirty="0"/>
              <a:t> </a:t>
            </a:r>
            <a:r>
              <a:rPr lang="en-US" b="1" dirty="0" err="1"/>
              <a:t>Beban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tipe-tipe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: </a:t>
            </a:r>
            <a:r>
              <a:rPr lang="en-US" i="1" dirty="0"/>
              <a:t>(</a:t>
            </a:r>
            <a:r>
              <a:rPr lang="en-US" i="1" dirty="0" err="1"/>
              <a:t>Sumber</a:t>
            </a:r>
            <a:r>
              <a:rPr lang="en-US" i="1" dirty="0"/>
              <a:t> : (AS. </a:t>
            </a:r>
            <a:r>
              <a:rPr lang="en-US" i="1" dirty="0" err="1"/>
              <a:t>Pabla</a:t>
            </a:r>
            <a:r>
              <a:rPr lang="en-US" i="1" dirty="0"/>
              <a:t>. Ir. Abdul </a:t>
            </a:r>
            <a:r>
              <a:rPr lang="en-US" i="1" dirty="0" err="1"/>
              <a:t>Hadi</a:t>
            </a:r>
            <a:r>
              <a:rPr lang="en-US" i="1" dirty="0"/>
              <a:t>; 1994, 6) </a:t>
            </a:r>
            <a:endParaRPr lang="en-US" dirty="0"/>
          </a:p>
          <a:p>
            <a:r>
              <a:rPr lang="en-US" dirty="0"/>
              <a:t> </a:t>
            </a:r>
            <a:r>
              <a:rPr lang="en-US" dirty="0" err="1"/>
              <a:t>Perumahan</a:t>
            </a:r>
            <a:r>
              <a:rPr lang="en-US" dirty="0"/>
              <a:t> (</a:t>
            </a:r>
            <a:r>
              <a:rPr lang="en-US" dirty="0" err="1"/>
              <a:t>Domestik</a:t>
            </a:r>
            <a:r>
              <a:rPr lang="en-US" dirty="0"/>
              <a:t>) </a:t>
            </a:r>
          </a:p>
          <a:p>
            <a:r>
              <a:rPr lang="en-US" dirty="0"/>
              <a:t> </a:t>
            </a:r>
            <a:r>
              <a:rPr lang="en-US" dirty="0" err="1"/>
              <a:t>Komersial</a:t>
            </a:r>
            <a:r>
              <a:rPr lang="en-US" dirty="0"/>
              <a:t> (</a:t>
            </a:r>
            <a:r>
              <a:rPr lang="en-US" i="1" dirty="0" err="1"/>
              <a:t>Comercial</a:t>
            </a:r>
            <a:r>
              <a:rPr lang="en-US" dirty="0"/>
              <a:t>) </a:t>
            </a:r>
          </a:p>
          <a:p>
            <a:r>
              <a:rPr lang="en-US" dirty="0"/>
              <a:t> </a:t>
            </a:r>
            <a:r>
              <a:rPr lang="en-US" dirty="0" err="1"/>
              <a:t>Industri</a:t>
            </a:r>
            <a:r>
              <a:rPr lang="en-US" dirty="0"/>
              <a:t> ( industrial)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chemeClr val="tx2"/>
                </a:solidFill>
              </a:rPr>
              <a:t>Kebutuhan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Daya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by DMZ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7620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990600"/>
            <a:ext cx="7391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104900" cy="10858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48924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0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900</Words>
  <Application>Microsoft Office PowerPoint</Application>
  <PresentationFormat>On-screen Show (4:3)</PresentationFormat>
  <Paragraphs>179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Perencanaan Sistem Listrik untuk Industri TEL 12072</vt:lpstr>
      <vt:lpstr>Mari kita berdoa menurut agama dan kepercayaan masing-masing sebelum kelas dimulai.</vt:lpstr>
      <vt:lpstr>Rencangan Pembelajaran Semester (RPS) Sem. B ta 2018/19</vt:lpstr>
      <vt:lpstr>Evaluasi</vt:lpstr>
      <vt:lpstr>Agenda</vt:lpstr>
      <vt:lpstr>Kebutuhan Daya</vt:lpstr>
      <vt:lpstr>Kebutuhan Daya</vt:lpstr>
      <vt:lpstr>Kebutuhan Daya</vt:lpstr>
      <vt:lpstr>Kebutuhan Daya</vt:lpstr>
      <vt:lpstr>Kebutuhan Daya</vt:lpstr>
      <vt:lpstr>Kebutuhan Daya</vt:lpstr>
      <vt:lpstr>Kebutuhan Daya</vt:lpstr>
      <vt:lpstr>Kebutuhan Daya</vt:lpstr>
      <vt:lpstr>Kebutuhan Daya</vt:lpstr>
      <vt:lpstr>Kebutuhan Daya</vt:lpstr>
      <vt:lpstr>Kebutuhan Daya</vt:lpstr>
      <vt:lpstr>Kebutuhan Daya</vt:lpstr>
      <vt:lpstr>Kebutuhan Daya</vt:lpstr>
      <vt:lpstr>Kebutuhan Daya</vt:lpstr>
      <vt:lpstr>Kebutuhan Daya</vt:lpstr>
      <vt:lpstr>Kebutuhan Daya</vt:lpstr>
      <vt:lpstr>Kebutuhan Daya</vt:lpstr>
      <vt:lpstr>Kebutuhan Daya</vt:lpstr>
      <vt:lpstr>Kebutuhan Daya</vt:lpstr>
      <vt:lpstr>Kebutuhan Daya</vt:lpstr>
      <vt:lpstr>Kebutuhan Daya</vt:lpstr>
      <vt:lpstr>Kebutuhan Daya</vt:lpstr>
      <vt:lpstr>Kebutuhan Daya</vt:lpstr>
      <vt:lpstr>Kebutuhan Daya</vt:lpstr>
      <vt:lpstr>Kebutuhan Daya</vt:lpstr>
      <vt:lpstr>Thank you for coming</vt:lpstr>
      <vt:lpstr>Tugas 1.1</vt:lpstr>
      <vt:lpstr>PowerPoint Presentation</vt:lpstr>
      <vt:lpstr>PowerPoint Presentation</vt:lpstr>
      <vt:lpstr>PowerPoint Presentation</vt:lpstr>
      <vt:lpstr>Pertanyaan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Elektronika Daya ‘Power Electronic”</dc:title>
  <dc:creator>windows</dc:creator>
  <cp:lastModifiedBy>Windows User</cp:lastModifiedBy>
  <cp:revision>106</cp:revision>
  <cp:lastPrinted>2019-07-03T03:41:45Z</cp:lastPrinted>
  <dcterms:created xsi:type="dcterms:W3CDTF">2018-02-07T14:50:42Z</dcterms:created>
  <dcterms:modified xsi:type="dcterms:W3CDTF">2019-07-03T03:41:46Z</dcterms:modified>
</cp:coreProperties>
</file>