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98" r:id="rId2"/>
    <p:sldId id="299" r:id="rId3"/>
    <p:sldId id="302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17" r:id="rId17"/>
    <p:sldId id="318" r:id="rId18"/>
    <p:sldId id="319" r:id="rId19"/>
    <p:sldId id="320" r:id="rId20"/>
    <p:sldId id="321" r:id="rId21"/>
    <p:sldId id="322" r:id="rId22"/>
    <p:sldId id="323" r:id="rId23"/>
    <p:sldId id="324" r:id="rId24"/>
    <p:sldId id="325" r:id="rId25"/>
    <p:sldId id="326" r:id="rId26"/>
    <p:sldId id="327" r:id="rId27"/>
    <p:sldId id="328" r:id="rId28"/>
    <p:sldId id="304" r:id="rId29"/>
  </p:sldIdLst>
  <p:sldSz cx="9144000" cy="6858000" type="screen4x3"/>
  <p:notesSz cx="9945688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 autoAdjust="0"/>
    <p:restoredTop sz="94693" autoAdjust="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B5F16F-DA84-490E-8D62-FD53A8B20E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6271593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3588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7550" y="514350"/>
            <a:ext cx="3430588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569" y="3257550"/>
            <a:ext cx="795655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B6883-228B-41F6-ADB7-4F06F771FE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74898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B6883-228B-41F6-ADB7-4F06F771FE9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960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B6883-228B-41F6-ADB7-4F06F771FE9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264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64A0-EC1A-4E95-80EA-4AC084A4329A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99B12-3C5E-4773-A328-9D7D0DAA2F57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CA10-B357-4C93-A4D2-1E39007908D0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6466-AD42-42BE-85D2-C3772C215AB3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650E-F211-4D08-95BD-9F2D18D41DD9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FFA67-D944-4C5E-9CF9-6ACCEA1FD7E7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A62E-7757-4DB8-81DC-447E42115524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632-01FB-4318-8EEF-7E5AE2F6EAB5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2010E-ABCD-4F96-ACA9-1E3C4FDB15D2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03140-49E4-4194-873B-42DBBE17A58F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33E4-4A77-4BDD-A322-8118AF0941C1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E2008-24C6-4667-8D93-395156767953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izanadina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jpeg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TEL 12072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Oleh</a:t>
            </a:r>
            <a:endParaRPr lang="en-US" dirty="0" smtClean="0"/>
          </a:p>
          <a:p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Ir</a:t>
            </a:r>
            <a:r>
              <a:rPr lang="en-US" dirty="0" smtClean="0"/>
              <a:t> Dina </a:t>
            </a:r>
            <a:r>
              <a:rPr lang="en-US" dirty="0" err="1" smtClean="0"/>
              <a:t>Maizana</a:t>
            </a:r>
            <a:r>
              <a:rPr lang="en-US" dirty="0" smtClean="0"/>
              <a:t> MT</a:t>
            </a:r>
          </a:p>
          <a:p>
            <a:r>
              <a:rPr lang="en-US" dirty="0" smtClean="0">
                <a:hlinkClick r:id="rId3"/>
              </a:rPr>
              <a:t>maizanadina@gmail.com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 rot="16200000">
            <a:off x="-2811780" y="2827021"/>
            <a:ext cx="676656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2800" b="1" dirty="0" err="1">
                <a:ln/>
                <a:solidFill>
                  <a:schemeClr val="accent3"/>
                </a:solidFill>
              </a:rPr>
              <a:t>Universitas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Medan Area</a:t>
            </a:r>
          </a:p>
          <a:p>
            <a:pPr algn="ctr"/>
            <a:r>
              <a:rPr lang="en-US" sz="2800" b="1" dirty="0" err="1">
                <a:ln/>
                <a:solidFill>
                  <a:schemeClr val="accent3"/>
                </a:solidFill>
              </a:rPr>
              <a:t>Fakultas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3"/>
                </a:solidFill>
              </a:rPr>
              <a:t>Teknik</a:t>
            </a:r>
            <a:endParaRPr lang="en-US" sz="2800" b="1" dirty="0">
              <a:ln/>
              <a:solidFill>
                <a:schemeClr val="accent3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00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mengalir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Loop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Rangkaian</a:t>
            </a:r>
            <a:r>
              <a:rPr lang="en-US" dirty="0" smtClean="0"/>
              <a:t> AC (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bolak-balik</a:t>
            </a:r>
            <a:r>
              <a:rPr lang="en-US" dirty="0" smtClean="0"/>
              <a:t>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DC (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searah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Arus</a:t>
            </a:r>
            <a:r>
              <a:rPr lang="en-US" dirty="0" smtClean="0"/>
              <a:t> AC </a:t>
            </a:r>
            <a:r>
              <a:rPr lang="en-US" dirty="0" err="1" smtClean="0"/>
              <a:t>mempunyai</a:t>
            </a:r>
            <a:r>
              <a:rPr lang="en-US" dirty="0" smtClean="0"/>
              <a:t> 5 </a:t>
            </a:r>
            <a:r>
              <a:rPr lang="en-US" dirty="0" err="1" smtClean="0"/>
              <a:t>bagian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Kawat</a:t>
            </a:r>
            <a:r>
              <a:rPr lang="en-US" dirty="0" smtClean="0"/>
              <a:t> PANAS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Kawat</a:t>
            </a:r>
            <a:r>
              <a:rPr lang="en-US" dirty="0" smtClean="0"/>
              <a:t> </a:t>
            </a:r>
            <a:r>
              <a:rPr lang="en-US" dirty="0" err="1" smtClean="0"/>
              <a:t>netral</a:t>
            </a:r>
            <a:r>
              <a:rPr lang="en-US" dirty="0" smtClean="0"/>
              <a:t> </a:t>
            </a:r>
            <a:r>
              <a:rPr lang="en-US" dirty="0" err="1" smtClean="0"/>
              <a:t>kembalinya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Pentanahan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7" name="Picture 14" descr="Picture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538324"/>
            <a:ext cx="4038600" cy="2649715"/>
          </a:xfrm>
          <a:noFill/>
        </p:spPr>
      </p:pic>
    </p:spTree>
    <p:extLst>
      <p:ext uri="{BB962C8B-B14F-4D97-AF65-F5344CB8AC3E}">
        <p14:creationId xmlns:p14="http://schemas.microsoft.com/office/powerpoint/2010/main" val="355873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Kejutan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3 Cara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Kontak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penghantar</a:t>
            </a:r>
            <a:endParaRPr lang="en-US" dirty="0" smtClean="0"/>
          </a:p>
          <a:p>
            <a:r>
              <a:rPr lang="en-US" dirty="0" err="1" smtClean="0"/>
              <a:t>Kontak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penghantar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endParaRPr lang="en-US" dirty="0" smtClean="0"/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, </a:t>
            </a:r>
            <a:r>
              <a:rPr lang="en-US" dirty="0" err="1" smtClean="0"/>
              <a:t>kontak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logam”PANAS</a:t>
            </a:r>
            <a:r>
              <a:rPr lang="en-US" dirty="0" smtClean="0"/>
              <a:t>”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(1), (2), </a:t>
            </a:r>
            <a:r>
              <a:rPr lang="en-US" dirty="0" err="1" smtClean="0"/>
              <a:t>dan</a:t>
            </a:r>
            <a:r>
              <a:rPr lang="en-US" dirty="0" smtClean="0"/>
              <a:t> (3)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8" name="Picture 14" descr="Picture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701392"/>
            <a:ext cx="4038600" cy="2323578"/>
          </a:xfrm>
          <a:noFill/>
        </p:spPr>
      </p:pic>
    </p:spTree>
    <p:extLst>
      <p:ext uri="{BB962C8B-B14F-4D97-AF65-F5344CB8AC3E}">
        <p14:creationId xmlns:p14="http://schemas.microsoft.com/office/powerpoint/2010/main" val="297294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Perhitungan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Menggunalkan</a:t>
            </a:r>
            <a:r>
              <a:rPr lang="en-US" dirty="0" smtClean="0"/>
              <a:t> </a:t>
            </a:r>
            <a:r>
              <a:rPr lang="en-US" dirty="0" err="1" smtClean="0"/>
              <a:t>tegangan</a:t>
            </a:r>
            <a:r>
              <a:rPr lang="en-US" dirty="0" smtClean="0"/>
              <a:t> 240 </a:t>
            </a:r>
            <a:r>
              <a:rPr lang="en-US" dirty="0" err="1" smtClean="0"/>
              <a:t>Vac</a:t>
            </a:r>
            <a:endParaRPr lang="en-US" dirty="0" smtClean="0"/>
          </a:p>
          <a:p>
            <a:r>
              <a:rPr lang="en-US" dirty="0" smtClean="0"/>
              <a:t>I = V/R</a:t>
            </a:r>
          </a:p>
          <a:p>
            <a:r>
              <a:rPr lang="en-US" dirty="0" err="1" smtClean="0"/>
              <a:t>Kulit</a:t>
            </a:r>
            <a:r>
              <a:rPr lang="en-US" dirty="0" smtClean="0"/>
              <a:t> </a:t>
            </a:r>
            <a:r>
              <a:rPr lang="en-US" dirty="0" err="1" smtClean="0"/>
              <a:t>kering</a:t>
            </a:r>
            <a:r>
              <a:rPr lang="en-US" dirty="0" smtClean="0"/>
              <a:t> = 240/100000</a:t>
            </a:r>
          </a:p>
          <a:p>
            <a:pPr marL="1198563" indent="-1198563">
              <a:buNone/>
            </a:pPr>
            <a:r>
              <a:rPr lang="en-US" dirty="0" smtClean="0"/>
              <a:t>	=2,4 mA </a:t>
            </a:r>
            <a:r>
              <a:rPr lang="en-US" dirty="0" err="1" smtClean="0"/>
              <a:t>mengalir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endParaRPr lang="en-US" dirty="0" smtClean="0"/>
          </a:p>
          <a:p>
            <a:r>
              <a:rPr lang="en-US" dirty="0" err="1" smtClean="0"/>
              <a:t>Kulit</a:t>
            </a:r>
            <a:r>
              <a:rPr lang="en-US" dirty="0" smtClean="0"/>
              <a:t> </a:t>
            </a:r>
            <a:r>
              <a:rPr lang="en-US" dirty="0" err="1" smtClean="0"/>
              <a:t>basah</a:t>
            </a:r>
            <a:r>
              <a:rPr lang="en-US" dirty="0" smtClean="0"/>
              <a:t> = 240/1000</a:t>
            </a:r>
          </a:p>
          <a:p>
            <a:pPr marL="1150938" indent="-1150938">
              <a:buNone/>
            </a:pPr>
            <a:r>
              <a:rPr lang="en-US" dirty="0" smtClean="0"/>
              <a:t>	= 240 mA </a:t>
            </a:r>
            <a:r>
              <a:rPr lang="en-US" dirty="0" err="1" smtClean="0"/>
              <a:t>mengalir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8" name="Picture 14" descr="Picture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74529" y="1600200"/>
            <a:ext cx="3203941" cy="4525963"/>
          </a:xfrm>
          <a:noFill/>
        </p:spPr>
      </p:pic>
    </p:spTree>
    <p:extLst>
      <p:ext uri="{BB962C8B-B14F-4D97-AF65-F5344CB8AC3E}">
        <p14:creationId xmlns:p14="http://schemas.microsoft.com/office/powerpoint/2010/main" val="419717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Terbakar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diakibatkan</a:t>
            </a:r>
            <a:r>
              <a:rPr lang="en-US" dirty="0" smtClean="0"/>
              <a:t> </a:t>
            </a:r>
            <a:r>
              <a:rPr lang="en-US" dirty="0" err="1" smtClean="0"/>
              <a:t>kejutan</a:t>
            </a:r>
            <a:r>
              <a:rPr lang="en-US" dirty="0" smtClean="0"/>
              <a:t>, </a:t>
            </a:r>
            <a:r>
              <a:rPr lang="en-US" dirty="0" err="1" smtClean="0"/>
              <a:t>kecelakana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fatal</a:t>
            </a:r>
          </a:p>
          <a:p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menyentuh</a:t>
            </a:r>
            <a:r>
              <a:rPr lang="en-US" dirty="0" smtClean="0"/>
              <a:t> </a:t>
            </a:r>
            <a:r>
              <a:rPr lang="en-US" dirty="0" err="1" smtClean="0"/>
              <a:t>kawat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dirawat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Secara</a:t>
            </a:r>
            <a:r>
              <a:rPr lang="en-US" dirty="0" smtClean="0"/>
              <a:t> normal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endParaRPr lang="en-US" dirty="0" smtClean="0"/>
          </a:p>
          <a:p>
            <a:r>
              <a:rPr lang="en-US" dirty="0" err="1" smtClean="0"/>
              <a:t>Kecelakaan</a:t>
            </a:r>
            <a:r>
              <a:rPr lang="en-US" dirty="0" smtClean="0"/>
              <a:t> </a:t>
            </a:r>
            <a:r>
              <a:rPr lang="en-US" dirty="0" err="1" smtClean="0"/>
              <a:t>yan</a:t>
            </a:r>
            <a:r>
              <a:rPr lang="en-US" dirty="0" smtClean="0"/>
              <a:t> 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serius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rawatan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7" name="Picture 7" descr="C:\My Documents\My Pictures\untitled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948781"/>
            <a:ext cx="2362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125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Terjatuh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Kejutan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kecelakaan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kecelakaan</a:t>
            </a:r>
            <a:r>
              <a:rPr lang="en-US" dirty="0" smtClean="0"/>
              <a:t> </a:t>
            </a:r>
            <a:r>
              <a:rPr lang="en-US" dirty="0" err="1" smtClean="0"/>
              <a:t>sekunder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Pekerja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yang </a:t>
            </a:r>
            <a:r>
              <a:rPr lang="en-US" dirty="0" err="1" smtClean="0"/>
              <a:t>berpengalaman</a:t>
            </a:r>
            <a:r>
              <a:rPr lang="en-US" dirty="0" smtClean="0"/>
              <a:t> </a:t>
            </a:r>
            <a:r>
              <a:rPr lang="en-US" dirty="0" err="1" smtClean="0"/>
              <a:t>kejutan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jatuh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kecelakaan</a:t>
            </a:r>
            <a:r>
              <a:rPr lang="en-US" dirty="0" smtClean="0"/>
              <a:t> </a:t>
            </a:r>
            <a:r>
              <a:rPr lang="en-US" dirty="0" err="1" smtClean="0"/>
              <a:t>serius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kematian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8" name="Picture 5" descr="C:\My Documents\My Pictures\untitled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012" y="1733315"/>
            <a:ext cx="2636977" cy="425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477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Bahaya</a:t>
            </a:r>
            <a:r>
              <a:rPr lang="en-US" dirty="0" smtClean="0"/>
              <a:t> </a:t>
            </a:r>
            <a:r>
              <a:rPr lang="en-US" dirty="0" err="1" smtClean="0"/>
              <a:t>kawat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Bahaya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penghantar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selamat</a:t>
            </a:r>
            <a:r>
              <a:rPr lang="en-US" dirty="0" smtClean="0"/>
              <a:t> </a:t>
            </a:r>
            <a:r>
              <a:rPr lang="en-US" dirty="0" err="1" smtClean="0"/>
              <a:t>melewatkan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;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portabel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kabel</a:t>
            </a:r>
            <a:r>
              <a:rPr lang="en-US" dirty="0" smtClean="0"/>
              <a:t> </a:t>
            </a:r>
            <a:r>
              <a:rPr lang="en-US" dirty="0" err="1" smtClean="0"/>
              <a:t>penyambungan</a:t>
            </a:r>
            <a:r>
              <a:rPr lang="en-US" dirty="0" smtClean="0"/>
              <a:t> yang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kecik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endParaRPr lang="en-US" dirty="0" smtClean="0"/>
          </a:p>
          <a:p>
            <a:pPr lvl="1"/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yang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kabel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panas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terbakar</a:t>
            </a:r>
            <a:r>
              <a:rPr lang="en-US" dirty="0" smtClean="0"/>
              <a:t> </a:t>
            </a:r>
            <a:r>
              <a:rPr lang="en-US" dirty="0" err="1" smtClean="0"/>
              <a:t>tampa</a:t>
            </a:r>
            <a:r>
              <a:rPr lang="en-US" dirty="0" smtClean="0"/>
              <a:t> tripping CB</a:t>
            </a:r>
          </a:p>
          <a:p>
            <a:pPr lvl="1"/>
            <a:r>
              <a:rPr lang="en-US" dirty="0" smtClean="0"/>
              <a:t>CB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kabel</a:t>
            </a:r>
            <a:r>
              <a:rPr lang="en-US" dirty="0" smtClean="0"/>
              <a:t> </a:t>
            </a:r>
            <a:r>
              <a:rPr lang="en-US" dirty="0" err="1" smtClean="0"/>
              <a:t>sambungan</a:t>
            </a:r>
            <a:r>
              <a:rPr lang="en-US" dirty="0" smtClean="0"/>
              <a:t> </a:t>
            </a:r>
            <a:r>
              <a:rPr lang="en-US" dirty="0" err="1" smtClean="0"/>
              <a:t>kawat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7" name="Picture 10" descr="C:\My Documents\My Pictures\untitled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068" y="1600200"/>
            <a:ext cx="3102864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066800" y="4648200"/>
            <a:ext cx="3048000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itchFamily="34" charset="0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itchFamily="34" charset="0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itchFamily="34" charset="0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itchFamily="34" charset="0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900" i="1" dirty="0">
                <a:solidFill>
                  <a:schemeClr val="tx1"/>
                </a:solidFill>
              </a:rPr>
              <a:t>Wire gauge measures wires ranging in size from number 36 to 0 American wire gauge (AWG)</a:t>
            </a:r>
          </a:p>
        </p:txBody>
      </p:sp>
    </p:spTree>
    <p:extLst>
      <p:ext uri="{BB962C8B-B14F-4D97-AF65-F5344CB8AC3E}">
        <p14:creationId xmlns:p14="http://schemas.microsoft.com/office/powerpoint/2010/main" val="418794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Bahaya</a:t>
            </a:r>
            <a:r>
              <a:rPr lang="en-US" dirty="0" smtClean="0"/>
              <a:t>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Tika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sambungan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,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memanasi</a:t>
            </a:r>
            <a:r>
              <a:rPr lang="en-US" dirty="0" smtClean="0"/>
              <a:t> </a:t>
            </a:r>
            <a:r>
              <a:rPr lang="en-US" dirty="0" err="1" smtClean="0"/>
              <a:t>kawat</a:t>
            </a:r>
            <a:r>
              <a:rPr lang="en-US" dirty="0" smtClean="0"/>
              <a:t>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isolasi</a:t>
            </a:r>
            <a:r>
              <a:rPr lang="en-US" dirty="0" smtClean="0"/>
              <a:t> </a:t>
            </a:r>
            <a:r>
              <a:rPr lang="en-US" dirty="0" err="1" smtClean="0"/>
              <a:t>kawat</a:t>
            </a:r>
            <a:r>
              <a:rPr lang="en-US" dirty="0" smtClean="0"/>
              <a:t> </a:t>
            </a:r>
            <a:r>
              <a:rPr lang="en-US" dirty="0" err="1" smtClean="0"/>
              <a:t>meleleh</a:t>
            </a:r>
            <a:r>
              <a:rPr lang="en-US" dirty="0" smtClean="0"/>
              <a:t>, </a:t>
            </a:r>
            <a:r>
              <a:rPr lang="en-US" dirty="0" err="1" smtClean="0"/>
              <a:t>percikan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terlehat</a:t>
            </a:r>
            <a:r>
              <a:rPr lang="en-US" dirty="0" smtClean="0"/>
              <a:t>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dinding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6" name="Content Placeholder 5" descr="C:\My Documents\My Pictures\untitled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73" y="1880426"/>
            <a:ext cx="4236654" cy="3965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643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pelindung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memutus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gangguan</a:t>
            </a:r>
            <a:r>
              <a:rPr lang="en-US" dirty="0" smtClean="0"/>
              <a:t> </a:t>
            </a:r>
            <a:r>
              <a:rPr lang="en-US" dirty="0" err="1" smtClean="0"/>
              <a:t>pentanahan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Fuse, </a:t>
            </a:r>
            <a:r>
              <a:rPr lang="en-US" dirty="0" err="1" smtClean="0"/>
              <a:t>pemutus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(CB), </a:t>
            </a:r>
            <a:r>
              <a:rPr lang="en-US" dirty="0" err="1" smtClean="0"/>
              <a:t>pemutus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kebocoran</a:t>
            </a:r>
            <a:r>
              <a:rPr lang="en-US" dirty="0" smtClean="0"/>
              <a:t> – </a:t>
            </a:r>
            <a:r>
              <a:rPr lang="en-US" dirty="0" err="1" smtClean="0"/>
              <a:t>tanah</a:t>
            </a:r>
            <a:r>
              <a:rPr lang="en-US" dirty="0" smtClean="0"/>
              <a:t> (ELCB, RCCB, </a:t>
            </a:r>
            <a:r>
              <a:rPr lang="en-US" dirty="0" err="1" smtClean="0"/>
              <a:t>atau</a:t>
            </a:r>
            <a:r>
              <a:rPr lang="en-US" dirty="0" smtClean="0"/>
              <a:t> GFCI)</a:t>
            </a:r>
          </a:p>
          <a:p>
            <a:r>
              <a:rPr lang="en-US" dirty="0" smtClean="0"/>
              <a:t>Fuse </a:t>
            </a:r>
            <a:r>
              <a:rPr lang="en-US" dirty="0" err="1" smtClean="0"/>
              <a:t>dan</a:t>
            </a:r>
            <a:r>
              <a:rPr lang="en-US" dirty="0" smtClean="0"/>
              <a:t> CB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Aapabila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endParaRPr lang="en-US" dirty="0" smtClean="0"/>
          </a:p>
          <a:p>
            <a:pPr lvl="1"/>
            <a:r>
              <a:rPr lang="en-US" dirty="0" smtClean="0"/>
              <a:t>Fuse </a:t>
            </a:r>
            <a:r>
              <a:rPr lang="en-US" dirty="0" err="1" smtClean="0"/>
              <a:t>meleleh</a:t>
            </a:r>
            <a:endParaRPr lang="en-US" dirty="0" smtClean="0"/>
          </a:p>
          <a:p>
            <a:pPr lvl="1"/>
            <a:r>
              <a:rPr lang="en-US" dirty="0" smtClean="0"/>
              <a:t>CB Trip </a:t>
            </a:r>
            <a:r>
              <a:rPr lang="en-US" dirty="0" err="1" smtClean="0"/>
              <a:t>terbuka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6" name="Picture 2053" descr="C:\Documents and Settings\Nazri\Desktop\EET432_Sem1_2015_2016\Electrical Safety\fuse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002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052" descr="C:\Documents and Settings\Nazri\Desktop\EET432_Sem1_2015_2016\Electrical Safety\IMO_10kA_Miniature_Circuit_Breaker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124200"/>
            <a:ext cx="2743200" cy="299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474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Residual Current Circuit Breaker (RCCB</a:t>
            </a:r>
            <a:r>
              <a:rPr lang="en-US" dirty="0" smtClean="0"/>
              <a:t>)*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bahaya</a:t>
            </a:r>
            <a:r>
              <a:rPr lang="en-US" dirty="0" smtClean="0"/>
              <a:t> </a:t>
            </a:r>
            <a:r>
              <a:rPr lang="en-US" dirty="0" err="1" smtClean="0"/>
              <a:t>kejutan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RCCB </a:t>
            </a:r>
            <a:r>
              <a:rPr lang="en-US" dirty="0" err="1" smtClean="0"/>
              <a:t>mendeteksi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kawat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hitam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putih</a:t>
            </a:r>
            <a:r>
              <a:rPr lang="en-US" dirty="0" smtClean="0"/>
              <a:t>. (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bocor</a:t>
            </a:r>
            <a:r>
              <a:rPr lang="en-US" dirty="0" smtClean="0"/>
              <a:t> yang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gangguan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gangguan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terdeteksi</a:t>
            </a:r>
            <a:r>
              <a:rPr lang="en-US" dirty="0" smtClean="0"/>
              <a:t>, RCCB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memutus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yang </a:t>
            </a:r>
            <a:r>
              <a:rPr lang="en-US" dirty="0" err="1" smtClean="0"/>
              <a:t>mengalir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1/40 </a:t>
            </a:r>
            <a:r>
              <a:rPr lang="en-US" dirty="0" err="1" smtClean="0"/>
              <a:t>detik</a:t>
            </a:r>
            <a:r>
              <a:rPr lang="en-US" dirty="0" smtClean="0"/>
              <a:t> </a:t>
            </a: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bahaya</a:t>
            </a:r>
            <a:r>
              <a:rPr lang="en-US" dirty="0" smtClean="0"/>
              <a:t> </a:t>
            </a:r>
            <a:r>
              <a:rPr lang="en-US" dirty="0" err="1" smtClean="0"/>
              <a:t>kejutan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6" name="Picture 1031" descr="C:\Documents and Settings\Nazri\Desktop\EET432_Sem1_2015_2016\Electrical Safety\RCCB Circuit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752600"/>
            <a:ext cx="352584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30" descr="C:\Documents and Settings\Nazri\Desktop\EET432_Sem1_2015_2016\Electrical Safety\RCCB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145" y="3657600"/>
            <a:ext cx="365760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04345" y="5943599"/>
            <a:ext cx="4267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 dirty="0"/>
              <a:t>*Also called as : Ground-Fault   </a:t>
            </a:r>
          </a:p>
          <a:p>
            <a:r>
              <a:rPr lang="en-US" sz="2000" dirty="0"/>
              <a:t>  Circuit Interrupter (GFCI)</a:t>
            </a:r>
          </a:p>
        </p:txBody>
      </p:sp>
    </p:spTree>
    <p:extLst>
      <p:ext uri="{BB962C8B-B14F-4D97-AF65-F5344CB8AC3E}">
        <p14:creationId xmlns:p14="http://schemas.microsoft.com/office/powerpoint/2010/main" val="72560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Rangkaian</a:t>
            </a:r>
            <a:r>
              <a:rPr lang="en-US" dirty="0" smtClean="0"/>
              <a:t> RCCB</a:t>
            </a:r>
            <a:endParaRPr lang="en-US" dirty="0"/>
          </a:p>
        </p:txBody>
      </p:sp>
      <p:pic>
        <p:nvPicPr>
          <p:cNvPr id="6" name="Picture 3" descr="C:\Documents and Settings\Nazri\Desktop\EET432_Sem1_2015_2016\Electrical Safety\RCCB cct 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04925" y="1447800"/>
            <a:ext cx="7067550" cy="340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90600" y="4724400"/>
            <a:ext cx="7696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Apabila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kebocoran</a:t>
            </a:r>
            <a:r>
              <a:rPr lang="en-US" sz="2400" dirty="0"/>
              <a:t> </a:t>
            </a:r>
            <a:r>
              <a:rPr lang="en-US" sz="2400" dirty="0" err="1"/>
              <a:t>arus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tanah</a:t>
            </a:r>
            <a:r>
              <a:rPr lang="en-US" sz="2400" dirty="0"/>
              <a:t>,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tegangan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seimbang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kumparan</a:t>
            </a:r>
            <a:r>
              <a:rPr lang="en-US" sz="2400" dirty="0"/>
              <a:t> </a:t>
            </a:r>
            <a:r>
              <a:rPr lang="en-US" sz="2400" dirty="0" err="1"/>
              <a:t>fasa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kumparan</a:t>
            </a:r>
            <a:r>
              <a:rPr lang="en-US" sz="2400" dirty="0"/>
              <a:t> </a:t>
            </a:r>
            <a:r>
              <a:rPr lang="en-US" sz="2400" dirty="0" err="1"/>
              <a:t>netral</a:t>
            </a:r>
            <a:r>
              <a:rPr lang="en-US" sz="2400" dirty="0"/>
              <a:t>.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mengaktifkan</a:t>
            </a:r>
            <a:r>
              <a:rPr lang="en-US" sz="2400" dirty="0"/>
              <a:t> </a:t>
            </a:r>
            <a:r>
              <a:rPr lang="en-US" sz="2400" dirty="0" err="1"/>
              <a:t>kumparan</a:t>
            </a:r>
            <a:r>
              <a:rPr lang="en-US" sz="2400" dirty="0"/>
              <a:t> trip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padam</a:t>
            </a:r>
            <a:r>
              <a:rPr lang="en-US" sz="2400" dirty="0"/>
              <a:t> 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membina</a:t>
            </a:r>
            <a:r>
              <a:rPr lang="en-US" sz="2400" dirty="0"/>
              <a:t> </a:t>
            </a:r>
            <a:r>
              <a:rPr lang="en-US" sz="2400" dirty="0" err="1"/>
              <a:t>pemutus</a:t>
            </a:r>
            <a:r>
              <a:rPr lang="en-US" sz="2400" dirty="0"/>
              <a:t> </a:t>
            </a:r>
            <a:r>
              <a:rPr lang="en-US" sz="2400" dirty="0" err="1"/>
              <a:t>rangkaian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9212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935162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kita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berdoa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menurut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agama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kepercayaan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masing-masing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sebelum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kelas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dimulai</a:t>
            </a:r>
            <a:r>
              <a:rPr lang="en-US" sz="32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2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489960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en-US" sz="36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Doa</a:t>
            </a:r>
            <a:r>
              <a:rPr lang="en-US" sz="3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dimulai</a:t>
            </a:r>
            <a:r>
              <a:rPr lang="en-US" sz="3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endParaRPr lang="en-US" sz="36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doababy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80209" y="3713162"/>
            <a:ext cx="2183582" cy="268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8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Bahaya</a:t>
            </a:r>
            <a:r>
              <a:rPr lang="en-US" dirty="0" smtClean="0"/>
              <a:t> </a:t>
            </a:r>
            <a:r>
              <a:rPr lang="en-US" dirty="0" err="1" smtClean="0"/>
              <a:t>Pentanahan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dibenarkan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OSHA</a:t>
            </a:r>
          </a:p>
          <a:p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logam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kawat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sentuh</a:t>
            </a:r>
            <a:r>
              <a:rPr lang="en-US" dirty="0" smtClean="0"/>
              <a:t> (plat </a:t>
            </a:r>
            <a:r>
              <a:rPr lang="en-US" dirty="0" err="1" smtClean="0"/>
              <a:t>saklar</a:t>
            </a:r>
            <a:r>
              <a:rPr lang="en-US" dirty="0" smtClean="0"/>
              <a:t>,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lampu</a:t>
            </a:r>
            <a:r>
              <a:rPr lang="en-US" dirty="0" smtClean="0"/>
              <a:t>, </a:t>
            </a:r>
            <a:r>
              <a:rPr lang="en-US" dirty="0" err="1" smtClean="0"/>
              <a:t>pipa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) </a:t>
            </a:r>
            <a:r>
              <a:rPr lang="en-US" dirty="0" err="1" smtClean="0"/>
              <a:t>tegangan</a:t>
            </a:r>
            <a:r>
              <a:rPr lang="en-US" dirty="0" smtClean="0"/>
              <a:t> </a:t>
            </a:r>
            <a:r>
              <a:rPr lang="en-US" dirty="0" err="1" smtClean="0"/>
              <a:t>noal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Rumah</a:t>
            </a:r>
            <a:r>
              <a:rPr lang="en-US" dirty="0" smtClean="0"/>
              <a:t> motor, </a:t>
            </a:r>
            <a:r>
              <a:rPr lang="en-US" dirty="0" err="1" smtClean="0"/>
              <a:t>peralatan</a:t>
            </a:r>
            <a:r>
              <a:rPr lang="en-US" dirty="0" smtClean="0"/>
              <a:t> yang di </a:t>
            </a:r>
            <a:r>
              <a:rPr lang="en-US" dirty="0" err="1" smtClean="0"/>
              <a:t>sambung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pentanahan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berenergi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kontak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ditanahkan</a:t>
            </a:r>
            <a:r>
              <a:rPr lang="en-US" dirty="0" smtClean="0"/>
              <a:t>, KAMU AKAN DIKEJUTKAN.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72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Kurungan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dikurung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beroperasi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50 volt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kecelakaan</a:t>
            </a:r>
            <a:r>
              <a:rPr lang="en-US" dirty="0" smtClean="0"/>
              <a:t> </a:t>
            </a:r>
            <a:r>
              <a:rPr lang="en-US" dirty="0" err="1" smtClean="0"/>
              <a:t>kontak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Kabinet</a:t>
            </a:r>
            <a:r>
              <a:rPr lang="en-US" dirty="0" smtClean="0"/>
              <a:t> yang </a:t>
            </a:r>
            <a:r>
              <a:rPr lang="en-US" dirty="0" err="1" smtClean="0"/>
              <a:t>disetujui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endParaRPr lang="en-US" dirty="0" smtClean="0"/>
          </a:p>
          <a:p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pemisah</a:t>
            </a:r>
            <a:r>
              <a:rPr lang="en-US" dirty="0" smtClean="0"/>
              <a:t> permanent yang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diakses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orang yang </a:t>
            </a:r>
            <a:r>
              <a:rPr lang="en-US" dirty="0" err="1" smtClean="0"/>
              <a:t>terlatih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Ketinggian</a:t>
            </a:r>
            <a:r>
              <a:rPr lang="en-US" dirty="0" smtClean="0"/>
              <a:t> 8 kaki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lantai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permukaan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pintu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kurungan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peringatan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6" name="Content Placeholder 5" descr="C:\My Documents\My Pictures\untitled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606" y="1676400"/>
            <a:ext cx="4049789" cy="2689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713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ditimbun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pelindung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ianya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terlihat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gangguan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gangguan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6" name="Content Placeholder 5" descr="C:\My Documents\My Pictures\untitled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612" y="1820069"/>
            <a:ext cx="2771775" cy="408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182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Kabinet</a:t>
            </a:r>
            <a:r>
              <a:rPr lang="en-US" dirty="0" smtClean="0"/>
              <a:t>, </a:t>
            </a:r>
            <a:r>
              <a:rPr lang="en-US" dirty="0" err="1" smtClean="0"/>
              <a:t>Kotak</a:t>
            </a:r>
            <a:r>
              <a:rPr lang="en-US" dirty="0" smtClean="0"/>
              <a:t>, Fitting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Kotak</a:t>
            </a:r>
            <a:r>
              <a:rPr lang="en-US" dirty="0" smtClean="0"/>
              <a:t> </a:t>
            </a:r>
            <a:r>
              <a:rPr lang="en-US" dirty="0" err="1" smtClean="0"/>
              <a:t>sambungan</a:t>
            </a:r>
            <a:r>
              <a:rPr lang="en-US" dirty="0" smtClean="0"/>
              <a:t>,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kotak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fitting yang </a:t>
            </a:r>
            <a:r>
              <a:rPr lang="en-US" dirty="0" err="1" smtClean="0"/>
              <a:t>harus</a:t>
            </a:r>
            <a:r>
              <a:rPr lang="en-US" dirty="0" smtClean="0"/>
              <a:t> di </a:t>
            </a:r>
            <a:r>
              <a:rPr lang="en-US" dirty="0" err="1" smtClean="0"/>
              <a:t>alihkan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Yang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berguna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kotak</a:t>
            </a:r>
            <a:r>
              <a:rPr lang="en-US" dirty="0" smtClean="0"/>
              <a:t> </a:t>
            </a:r>
            <a:r>
              <a:rPr lang="en-US" dirty="0" err="1" smtClean="0"/>
              <a:t>kabinet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fitting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ditutup</a:t>
            </a:r>
            <a:r>
              <a:rPr lang="en-US" dirty="0" smtClean="0"/>
              <a:t> (</a:t>
            </a:r>
            <a:r>
              <a:rPr lang="en-US" dirty="0" err="1" smtClean="0"/>
              <a:t>tampa</a:t>
            </a:r>
            <a:r>
              <a:rPr lang="en-US" dirty="0" smtClean="0"/>
              <a:t> </a:t>
            </a:r>
            <a:r>
              <a:rPr lang="en-US" dirty="0" err="1" smtClean="0"/>
              <a:t>kehilangan</a:t>
            </a:r>
            <a:r>
              <a:rPr lang="en-US" dirty="0" smtClean="0"/>
              <a:t> </a:t>
            </a:r>
            <a:r>
              <a:rPr lang="en-US" dirty="0" err="1" smtClean="0"/>
              <a:t>kesan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Foto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ketidak</a:t>
            </a:r>
            <a:r>
              <a:rPr lang="en-US" dirty="0" smtClean="0"/>
              <a:t> </a:t>
            </a:r>
            <a:r>
              <a:rPr lang="en-US" dirty="0" err="1" smtClean="0"/>
              <a:t>baikan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6" name="Picture 6" descr="C:\My Documents\My Pictures\untitled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312" y="2043906"/>
            <a:ext cx="3000375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738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Kabel</a:t>
            </a:r>
            <a:r>
              <a:rPr lang="en-US" dirty="0" smtClean="0"/>
              <a:t>  </a:t>
            </a:r>
            <a:r>
              <a:rPr lang="en-US" dirty="0" err="1" smtClean="0"/>
              <a:t>feksibel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keterbiaran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kawat</a:t>
            </a:r>
            <a:r>
              <a:rPr lang="en-US" dirty="0" smtClean="0"/>
              <a:t> yang </a:t>
            </a:r>
            <a:r>
              <a:rPr lang="en-US" dirty="0" err="1" smtClean="0"/>
              <a:t>terpakai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kawat</a:t>
            </a:r>
            <a:r>
              <a:rPr lang="en-US" dirty="0" smtClean="0"/>
              <a:t> yang </a:t>
            </a:r>
            <a:r>
              <a:rPr lang="en-US" dirty="0" err="1" smtClean="0"/>
              <a:t>yang</a:t>
            </a:r>
            <a:r>
              <a:rPr lang="en-US" dirty="0" smtClean="0"/>
              <a:t>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dipastikan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Kawat</a:t>
            </a:r>
            <a:r>
              <a:rPr lang="en-US" dirty="0" smtClean="0"/>
              <a:t> </a:t>
            </a:r>
            <a:r>
              <a:rPr lang="en-US" dirty="0" err="1" smtClean="0"/>
              <a:t>fleksibel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rusak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endParaRPr lang="en-US" dirty="0" smtClean="0"/>
          </a:p>
          <a:p>
            <a:pPr lvl="1"/>
            <a:r>
              <a:rPr lang="en-US" dirty="0" err="1" smtClean="0"/>
              <a:t>Usia</a:t>
            </a:r>
            <a:endParaRPr lang="en-US" dirty="0" smtClean="0"/>
          </a:p>
          <a:p>
            <a:pPr lvl="1"/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pintau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jendela</a:t>
            </a:r>
            <a:endParaRPr lang="en-US" dirty="0" smtClean="0"/>
          </a:p>
          <a:p>
            <a:pPr lvl="1"/>
            <a:r>
              <a:rPr lang="en-US" dirty="0" smtClean="0"/>
              <a:t>Pin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paku</a:t>
            </a:r>
            <a:endParaRPr lang="en-US" dirty="0" smtClean="0"/>
          </a:p>
          <a:p>
            <a:pPr lvl="1"/>
            <a:r>
              <a:rPr lang="en-US" dirty="0" err="1" smtClean="0"/>
              <a:t>Terpotong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ujung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endParaRPr lang="en-US" dirty="0" smtClean="0"/>
          </a:p>
          <a:p>
            <a:pPr lvl="1"/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kabel</a:t>
            </a:r>
            <a:r>
              <a:rPr lang="en-US" dirty="0" smtClean="0"/>
              <a:t> </a:t>
            </a:r>
            <a:r>
              <a:rPr lang="en-US" dirty="0" err="1" smtClean="0"/>
              <a:t>fleksibel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kejutan</a:t>
            </a:r>
            <a:r>
              <a:rPr lang="en-US" dirty="0" smtClean="0"/>
              <a:t>, </a:t>
            </a:r>
            <a:r>
              <a:rPr lang="en-US" dirty="0" err="1" smtClean="0"/>
              <a:t>terbakar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6" name="Picture 8" descr="C:\My Documents\My Pictures\untitled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0" y="1945481"/>
            <a:ext cx="3302000" cy="383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888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kabel</a:t>
            </a:r>
            <a:r>
              <a:rPr lang="en-US" dirty="0" smtClean="0"/>
              <a:t> </a:t>
            </a:r>
            <a:r>
              <a:rPr lang="en-US" dirty="0" err="1" smtClean="0"/>
              <a:t>fleksibel</a:t>
            </a:r>
            <a:r>
              <a:rPr lang="en-US" dirty="0" smtClean="0"/>
              <a:t> yang </a:t>
            </a:r>
            <a:r>
              <a:rPr lang="en-US" dirty="0" err="1" smtClean="0"/>
              <a:t>diizinkan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7" name="Picture 10" descr="C:\My Documents\My Pictures\untitled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5000"/>
            <a:ext cx="8229600" cy="2447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62000" y="4894263"/>
            <a:ext cx="181652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itchFamily="34" charset="0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itchFamily="34" charset="0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itchFamily="34" charset="0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itchFamily="34" charset="0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r>
              <a:rPr lang="en-US" sz="2200" dirty="0" err="1" smtClean="0">
                <a:solidFill>
                  <a:schemeClr val="tx1"/>
                </a:solidFill>
              </a:rPr>
              <a:t>Kawat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lampu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971800" y="4854575"/>
            <a:ext cx="2209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itchFamily="34" charset="0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itchFamily="34" charset="0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itchFamily="34" charset="0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itchFamily="34" charset="0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r>
              <a:rPr lang="en-US" sz="2200" dirty="0" err="1" smtClean="0">
                <a:solidFill>
                  <a:schemeClr val="tx1"/>
                </a:solidFill>
              </a:rPr>
              <a:t>Lamu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portabel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atau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peralatan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5715000" y="4854575"/>
            <a:ext cx="3124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itchFamily="34" charset="0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itchFamily="34" charset="0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itchFamily="34" charset="0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itchFamily="34" charset="0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dirty="0" err="1" smtClean="0">
                <a:solidFill>
                  <a:schemeClr val="tx1"/>
                </a:solidFill>
              </a:rPr>
              <a:t>Peralatan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diam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untuk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fasilitas</a:t>
            </a:r>
            <a:r>
              <a:rPr lang="en-US" sz="2200" dirty="0" smtClean="0">
                <a:solidFill>
                  <a:schemeClr val="tx1"/>
                </a:solidFill>
              </a:rPr>
              <a:t> yang </a:t>
            </a:r>
            <a:r>
              <a:rPr lang="en-US" sz="2200" dirty="0" err="1" smtClean="0">
                <a:solidFill>
                  <a:schemeClr val="tx1"/>
                </a:solidFill>
              </a:rPr>
              <a:t>bertukar</a:t>
            </a:r>
            <a:r>
              <a:rPr lang="en-US" sz="2200" dirty="0" smtClean="0">
                <a:solidFill>
                  <a:schemeClr val="tx1"/>
                </a:solidFill>
              </a:rPr>
              <a:t>.</a:t>
            </a: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Cntoh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kabel</a:t>
            </a:r>
            <a:r>
              <a:rPr lang="en-US" dirty="0" smtClean="0"/>
              <a:t> </a:t>
            </a:r>
            <a:r>
              <a:rPr lang="en-US" dirty="0" err="1" smtClean="0"/>
              <a:t>fleksibel</a:t>
            </a:r>
            <a:r>
              <a:rPr lang="en-US" dirty="0" smtClean="0"/>
              <a:t> yang </a:t>
            </a:r>
            <a:r>
              <a:rPr lang="en-US" dirty="0" err="1" smtClean="0"/>
              <a:t>dilarang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7" name="Picture 9" descr="C:\My Documents\My Pictures\untitled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980" y="1676400"/>
            <a:ext cx="7990041" cy="2884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33400" y="4911725"/>
            <a:ext cx="188436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itchFamily="34" charset="0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itchFamily="34" charset="0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itchFamily="34" charset="0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itchFamily="34" charset="0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dirty="0" err="1" smtClean="0">
                <a:solidFill>
                  <a:schemeClr val="tx1"/>
                </a:solidFill>
              </a:rPr>
              <a:t>Kawat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pengganti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2909888" y="4911725"/>
            <a:ext cx="2652712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itchFamily="34" charset="0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itchFamily="34" charset="0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itchFamily="34" charset="0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itchFamily="34" charset="0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dirty="0" err="1" smtClean="0">
                <a:solidFill>
                  <a:schemeClr val="tx1"/>
                </a:solidFill>
              </a:rPr>
              <a:t>Bergerak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melalui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dinding</a:t>
            </a:r>
            <a:r>
              <a:rPr lang="en-US" sz="2200" dirty="0" smtClean="0">
                <a:solidFill>
                  <a:schemeClr val="tx1"/>
                </a:solidFill>
              </a:rPr>
              <a:t>, </a:t>
            </a:r>
            <a:r>
              <a:rPr lang="en-US" sz="2200" dirty="0" err="1" smtClean="0">
                <a:solidFill>
                  <a:schemeClr val="tx1"/>
                </a:solidFill>
              </a:rPr>
              <a:t>langit-langit</a:t>
            </a:r>
            <a:r>
              <a:rPr lang="en-US" sz="2200" dirty="0" smtClean="0">
                <a:solidFill>
                  <a:schemeClr val="tx1"/>
                </a:solidFill>
              </a:rPr>
              <a:t>, </a:t>
            </a:r>
            <a:r>
              <a:rPr lang="en-US" sz="2200" dirty="0" err="1" smtClean="0">
                <a:solidFill>
                  <a:schemeClr val="tx1"/>
                </a:solidFill>
              </a:rPr>
              <a:t>lantai</a:t>
            </a:r>
            <a:r>
              <a:rPr lang="en-US" sz="2200" dirty="0" smtClean="0">
                <a:solidFill>
                  <a:schemeClr val="tx1"/>
                </a:solidFill>
              </a:rPr>
              <a:t>, </a:t>
            </a:r>
            <a:r>
              <a:rPr lang="en-US" sz="2200" dirty="0" err="1" smtClean="0">
                <a:solidFill>
                  <a:schemeClr val="tx1"/>
                </a:solidFill>
              </a:rPr>
              <a:t>pintu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atau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jendela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888038" y="4911725"/>
            <a:ext cx="2493962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itchFamily="34" charset="0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itchFamily="34" charset="0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itchFamily="34" charset="0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itchFamily="34" charset="0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dirty="0" err="1" smtClean="0">
                <a:solidFill>
                  <a:schemeClr val="tx1"/>
                </a:solidFill>
              </a:rPr>
              <a:t>Ditarik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kepermukaan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bangunan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53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bahaya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Trip </a:t>
            </a:r>
            <a:r>
              <a:rPr lang="en-US" dirty="0" err="1" smtClean="0"/>
              <a:t>pemutus</a:t>
            </a:r>
            <a:r>
              <a:rPr lang="en-US" dirty="0" smtClean="0"/>
              <a:t> 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 </a:t>
            </a:r>
            <a:r>
              <a:rPr lang="en-US" smtClean="0"/>
              <a:t>diatasi </a:t>
            </a:r>
            <a:r>
              <a:rPr lang="en-US" dirty="0" err="1" smtClean="0"/>
              <a:t>dengan</a:t>
            </a:r>
            <a:r>
              <a:rPr lang="en-US" dirty="0" smtClean="0"/>
              <a:t> fuse</a:t>
            </a:r>
          </a:p>
          <a:p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pemanas</a:t>
            </a:r>
            <a:r>
              <a:rPr lang="en-US" dirty="0" smtClean="0"/>
              <a:t>, </a:t>
            </a:r>
            <a:r>
              <a:rPr lang="en-US" dirty="0" err="1" smtClean="0"/>
              <a:t>kawat</a:t>
            </a:r>
            <a:r>
              <a:rPr lang="en-US" dirty="0" smtClean="0"/>
              <a:t>, </a:t>
            </a:r>
            <a:r>
              <a:rPr lang="en-US" dirty="0" err="1" smtClean="0"/>
              <a:t>kabel</a:t>
            </a:r>
            <a:r>
              <a:rPr lang="en-US" dirty="0" smtClean="0"/>
              <a:t>, </a:t>
            </a:r>
            <a:r>
              <a:rPr lang="en-US" dirty="0" err="1" smtClean="0"/>
              <a:t>penyambung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kotak</a:t>
            </a:r>
            <a:r>
              <a:rPr lang="en-US" dirty="0" smtClean="0"/>
              <a:t> </a:t>
            </a:r>
            <a:r>
              <a:rPr lang="en-US" dirty="0" err="1" smtClean="0"/>
              <a:t>sambungan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GFCI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pemutus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Isolasi</a:t>
            </a:r>
            <a:r>
              <a:rPr lang="en-US" dirty="0" smtClean="0"/>
              <a:t> </a:t>
            </a:r>
            <a:r>
              <a:rPr lang="en-US" dirty="0" err="1" smtClean="0"/>
              <a:t>dililit</a:t>
            </a:r>
            <a:r>
              <a:rPr lang="en-US" dirty="0" smtClean="0"/>
              <a:t>  </a:t>
            </a:r>
            <a:r>
              <a:rPr lang="en-US" dirty="0" err="1" smtClean="0"/>
              <a:t>sekeliling</a:t>
            </a:r>
            <a:r>
              <a:rPr lang="en-US" dirty="0" smtClean="0"/>
              <a:t> </a:t>
            </a:r>
            <a:r>
              <a:rPr lang="en-US" dirty="0" err="1" smtClean="0"/>
              <a:t>kawat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sambungan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89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 for coming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Picture 4" descr="an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4112" y="1366838"/>
            <a:ext cx="1755775" cy="229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2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Kebutuhan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(Power Demand)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Aliran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(Power Flow)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Arus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beban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 Load Current)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Proteksi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gangguan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(Protection on Fault)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Cadangan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 Power  Standby)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Uninterruptible power supply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(UPS)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Harmonik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(Harmonics)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Pentanahan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(Grounding)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Penangkal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petir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(Lightning rod)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Kapasitor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bank ( Bank Capacitor)</a:t>
            </a:r>
          </a:p>
          <a:p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Keselamatan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(Savings)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17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Ada 4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kecelakaan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endParaRPr lang="en-US" dirty="0" smtClean="0"/>
          </a:p>
          <a:p>
            <a:r>
              <a:rPr lang="en-US" dirty="0" smtClean="0"/>
              <a:t>Electrocution (</a:t>
            </a:r>
            <a:r>
              <a:rPr lang="en-US" dirty="0" err="1" smtClean="0"/>
              <a:t>mati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kejutan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Kejutan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endParaRPr lang="en-US" dirty="0" smtClean="0"/>
          </a:p>
          <a:p>
            <a:r>
              <a:rPr lang="en-US" dirty="0" err="1" smtClean="0"/>
              <a:t>Terbakar</a:t>
            </a:r>
            <a:endParaRPr lang="en-US" dirty="0" smtClean="0"/>
          </a:p>
          <a:p>
            <a:r>
              <a:rPr lang="en-US" dirty="0" err="1" smtClean="0"/>
              <a:t>Jatuh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01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Terminologi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Arus</a:t>
            </a:r>
            <a:r>
              <a:rPr lang="en-US" dirty="0" smtClean="0"/>
              <a:t>= </a:t>
            </a:r>
            <a:r>
              <a:rPr lang="en-US" dirty="0" err="1" smtClean="0"/>
              <a:t>pergerakan</a:t>
            </a:r>
            <a:r>
              <a:rPr lang="en-US" dirty="0" smtClean="0"/>
              <a:t> </a:t>
            </a:r>
            <a:r>
              <a:rPr lang="en-US" dirty="0" err="1" smtClean="0"/>
              <a:t>muatan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endParaRPr lang="en-US" dirty="0" smtClean="0"/>
          </a:p>
          <a:p>
            <a:r>
              <a:rPr lang="en-US" dirty="0" err="1" smtClean="0"/>
              <a:t>Tahanan</a:t>
            </a:r>
            <a:r>
              <a:rPr lang="en-US" dirty="0" smtClean="0"/>
              <a:t>= </a:t>
            </a:r>
            <a:r>
              <a:rPr lang="en-US" dirty="0" err="1" smtClean="0"/>
              <a:t>berlawanan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endParaRPr lang="en-US" dirty="0" smtClean="0"/>
          </a:p>
          <a:p>
            <a:r>
              <a:rPr lang="en-US" dirty="0" err="1" smtClean="0"/>
              <a:t>Tegangan</a:t>
            </a:r>
            <a:r>
              <a:rPr lang="en-US" dirty="0" smtClean="0"/>
              <a:t>=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endParaRPr lang="en-US" dirty="0" smtClean="0"/>
          </a:p>
          <a:p>
            <a:r>
              <a:rPr lang="en-US" dirty="0" err="1" smtClean="0"/>
              <a:t>Penghantar</a:t>
            </a:r>
            <a:r>
              <a:rPr lang="en-US" dirty="0" smtClean="0"/>
              <a:t>=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logam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tahanan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endParaRPr lang="en-US" dirty="0" smtClean="0"/>
          </a:p>
          <a:p>
            <a:r>
              <a:rPr lang="en-US" dirty="0" smtClean="0"/>
              <a:t>Isolator=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kayu</a:t>
            </a:r>
            <a:r>
              <a:rPr lang="en-US" dirty="0" smtClean="0"/>
              <a:t>, </a:t>
            </a:r>
            <a:r>
              <a:rPr lang="en-US" dirty="0" err="1" smtClean="0"/>
              <a:t>karet</a:t>
            </a:r>
            <a:r>
              <a:rPr lang="en-US" dirty="0" smtClean="0"/>
              <a:t>, </a:t>
            </a:r>
            <a:r>
              <a:rPr lang="en-US" dirty="0" err="1" smtClean="0"/>
              <a:t>gelas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bakelite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tahanan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endParaRPr lang="en-US" dirty="0" smtClean="0"/>
          </a:p>
          <a:p>
            <a:r>
              <a:rPr lang="en-US" dirty="0" err="1" smtClean="0"/>
              <a:t>Pentanahan</a:t>
            </a:r>
            <a:r>
              <a:rPr lang="en-US" dirty="0" smtClean="0"/>
              <a:t>= </a:t>
            </a:r>
            <a:r>
              <a:rPr lang="en-US" dirty="0" err="1" smtClean="0"/>
              <a:t>hantaran</a:t>
            </a:r>
            <a:r>
              <a:rPr lang="en-US" dirty="0" smtClean="0"/>
              <a:t> yang </a:t>
            </a:r>
            <a:r>
              <a:rPr lang="en-US" dirty="0" err="1" smtClean="0"/>
              <a:t>dihubungkan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 yang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38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Kejutan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lewat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kejutan</a:t>
            </a:r>
            <a:r>
              <a:rPr lang="en-US" dirty="0" smtClean="0"/>
              <a:t> </a:t>
            </a:r>
            <a:r>
              <a:rPr lang="en-US" dirty="0" err="1" smtClean="0"/>
              <a:t>bergantung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yang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endParaRPr lang="en-US" dirty="0" smtClean="0"/>
          </a:p>
          <a:p>
            <a:pPr lvl="1"/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mengalir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endParaRPr lang="en-US" dirty="0" smtClean="0"/>
          </a:p>
          <a:p>
            <a:pPr lvl="1"/>
            <a:r>
              <a:rPr lang="en-US" dirty="0" err="1" smtClean="0"/>
              <a:t>Lamanya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Tingkat </a:t>
            </a:r>
            <a:r>
              <a:rPr lang="en-US" dirty="0" err="1" smtClean="0"/>
              <a:t>tegangan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8" name="Picture 8" descr="C:\My Documents\My Pictures\untitled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804" y="1699508"/>
            <a:ext cx="3617392" cy="4327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776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Efek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96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kejutan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Apabila</a:t>
            </a:r>
            <a:r>
              <a:rPr lang="en-US" dirty="0" smtClean="0"/>
              <a:t> 2 </a:t>
            </a:r>
            <a:r>
              <a:rPr lang="en-US" dirty="0" err="1" smtClean="0"/>
              <a:t>kawat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tegangan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,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mengalir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keduanya</a:t>
            </a:r>
            <a:r>
              <a:rPr lang="en-US" dirty="0" smtClean="0"/>
              <a:t> </a:t>
            </a:r>
            <a:r>
              <a:rPr lang="en-US" dirty="0" err="1" smtClean="0"/>
              <a:t>terhubung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kawat</a:t>
            </a:r>
            <a:r>
              <a:rPr lang="en-US" dirty="0" smtClean="0"/>
              <a:t> di </a:t>
            </a:r>
            <a:r>
              <a:rPr lang="en-US" dirty="0" err="1" smtClean="0"/>
              <a:t>rumahan</a:t>
            </a:r>
            <a:r>
              <a:rPr lang="en-US" dirty="0" smtClean="0"/>
              <a:t>, </a:t>
            </a:r>
            <a:r>
              <a:rPr lang="en-US" dirty="0" err="1" smtClean="0"/>
              <a:t>kawat</a:t>
            </a:r>
            <a:r>
              <a:rPr lang="en-US" dirty="0" smtClean="0"/>
              <a:t> </a:t>
            </a:r>
            <a:r>
              <a:rPr lang="en-US" dirty="0" err="1" smtClean="0"/>
              <a:t>merah</a:t>
            </a:r>
            <a:r>
              <a:rPr lang="en-US" dirty="0" smtClean="0"/>
              <a:t> 230V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endParaRPr lang="en-US" dirty="0" smtClean="0"/>
          </a:p>
          <a:p>
            <a:r>
              <a:rPr lang="en-US" dirty="0" err="1" smtClean="0"/>
              <a:t>Kawat</a:t>
            </a:r>
            <a:r>
              <a:rPr lang="en-US" dirty="0" smtClean="0"/>
              <a:t> </a:t>
            </a:r>
            <a:r>
              <a:rPr lang="en-US" dirty="0" err="1" smtClean="0"/>
              <a:t>biru</a:t>
            </a:r>
            <a:r>
              <a:rPr lang="en-US" dirty="0" smtClean="0"/>
              <a:t>/</a:t>
            </a:r>
            <a:r>
              <a:rPr lang="en-US" dirty="0" err="1" smtClean="0"/>
              <a:t>hitam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tegangan</a:t>
            </a:r>
            <a:r>
              <a:rPr lang="en-US" dirty="0" smtClean="0"/>
              <a:t> </a:t>
            </a:r>
            <a:r>
              <a:rPr lang="en-US" dirty="0" err="1" smtClean="0"/>
              <a:t>nol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terhubung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endParaRPr lang="en-US" dirty="0" smtClean="0"/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kontak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kawat</a:t>
            </a:r>
            <a:r>
              <a:rPr lang="en-US" dirty="0" smtClean="0"/>
              <a:t> </a:t>
            </a:r>
            <a:r>
              <a:rPr lang="en-US" dirty="0" err="1" smtClean="0"/>
              <a:t>merah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kontak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kawat</a:t>
            </a:r>
            <a:r>
              <a:rPr lang="en-US" dirty="0" smtClean="0"/>
              <a:t> </a:t>
            </a:r>
            <a:r>
              <a:rPr lang="en-US" dirty="0" err="1" smtClean="0"/>
              <a:t>biru</a:t>
            </a:r>
            <a:r>
              <a:rPr lang="en-US" dirty="0" smtClean="0"/>
              <a:t>/</a:t>
            </a:r>
            <a:r>
              <a:rPr lang="en-US" dirty="0" err="1" smtClean="0"/>
              <a:t>hitam</a:t>
            </a:r>
            <a:r>
              <a:rPr lang="en-US" dirty="0" smtClean="0"/>
              <a:t> </a:t>
            </a:r>
            <a:r>
              <a:rPr lang="en-US" dirty="0" err="1" smtClean="0"/>
              <a:t>ditanahkan</a:t>
            </a:r>
            <a:r>
              <a:rPr lang="en-US" dirty="0" smtClean="0"/>
              <a:t>,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mengalir</a:t>
            </a:r>
            <a:r>
              <a:rPr lang="en-US" dirty="0" smtClean="0"/>
              <a:t> </a:t>
            </a:r>
            <a:r>
              <a:rPr lang="en-US" dirty="0" err="1" smtClean="0"/>
              <a:t>melalu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 mu </a:t>
            </a:r>
            <a:r>
              <a:rPr lang="en-US" dirty="0" err="1" smtClean="0"/>
              <a:t>dan</a:t>
            </a:r>
            <a:r>
              <a:rPr lang="en-US" dirty="0"/>
              <a:t> </a:t>
            </a:r>
            <a:r>
              <a:rPr lang="en-US" dirty="0" smtClean="0"/>
              <a:t>KAMU AKAN MENERIMA KEJUTAN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18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kamu</a:t>
            </a:r>
            <a:r>
              <a:rPr lang="en-US" sz="2400" dirty="0" smtClean="0"/>
              <a:t> </a:t>
            </a:r>
            <a:r>
              <a:rPr lang="en-US" sz="2400" dirty="0" err="1" smtClean="0"/>
              <a:t>kontak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kawat</a:t>
            </a:r>
            <a:r>
              <a:rPr lang="en-US" sz="2400" dirty="0" smtClean="0"/>
              <a:t>  </a:t>
            </a:r>
            <a:r>
              <a:rPr lang="en-US" sz="2400" dirty="0" err="1" smtClean="0"/>
              <a:t>berenergi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komponen</a:t>
            </a:r>
            <a:r>
              <a:rPr lang="en-US" sz="2400" dirty="0" smtClean="0"/>
              <a:t> </a:t>
            </a:r>
            <a:r>
              <a:rPr lang="en-US" sz="2400" dirty="0" err="1" smtClean="0"/>
              <a:t>listrik</a:t>
            </a:r>
            <a:r>
              <a:rPr lang="en-US" sz="2400" dirty="0" smtClean="0"/>
              <a:t> </a:t>
            </a:r>
            <a:r>
              <a:rPr lang="en-US" sz="2400" dirty="0" err="1" smtClean="0"/>
              <a:t>sedikit</a:t>
            </a:r>
            <a:r>
              <a:rPr lang="en-US" sz="2400" dirty="0" smtClean="0"/>
              <a:t> </a:t>
            </a:r>
            <a:r>
              <a:rPr lang="en-US" sz="2400" dirty="0" err="1" smtClean="0"/>
              <a:t>berenergi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juga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objek</a:t>
            </a:r>
            <a:r>
              <a:rPr lang="en-US" sz="2400" dirty="0" smtClean="0"/>
              <a:t> </a:t>
            </a:r>
            <a:r>
              <a:rPr lang="en-US" sz="2400" dirty="0" err="1" smtClean="0"/>
              <a:t>sedikit</a:t>
            </a:r>
            <a:r>
              <a:rPr lang="en-US" sz="2400" dirty="0" smtClean="0"/>
              <a:t> </a:t>
            </a:r>
            <a:r>
              <a:rPr lang="en-US" sz="2400" dirty="0" err="1" smtClean="0"/>
              <a:t>ditanahkan</a:t>
            </a:r>
            <a:r>
              <a:rPr lang="en-US" sz="2400" dirty="0" smtClean="0"/>
              <a:t>. KAMU AKAN MENERIMA KEJUTAN</a:t>
            </a:r>
          </a:p>
          <a:p>
            <a:r>
              <a:rPr lang="en-US" sz="2400" dirty="0" err="1" smtClean="0"/>
              <a:t>Kamu</a:t>
            </a:r>
            <a:r>
              <a:rPr lang="en-US" sz="2400" dirty="0" smtClean="0"/>
              <a:t> </a:t>
            </a:r>
            <a:r>
              <a:rPr lang="en-US" sz="2400" dirty="0" err="1" smtClean="0"/>
              <a:t>bahkan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menerima</a:t>
            </a:r>
            <a:r>
              <a:rPr lang="en-US" sz="2400" dirty="0" smtClean="0"/>
              <a:t> </a:t>
            </a:r>
            <a:r>
              <a:rPr lang="en-US" sz="2400" dirty="0" err="1" smtClean="0"/>
              <a:t>kejutan</a:t>
            </a:r>
            <a:r>
              <a:rPr lang="en-US" sz="2400" dirty="0" smtClean="0"/>
              <a:t> </a:t>
            </a:r>
            <a:r>
              <a:rPr lang="en-US" sz="2400" dirty="0" err="1" smtClean="0"/>
              <a:t>apabila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kontak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tanah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kamu</a:t>
            </a:r>
            <a:r>
              <a:rPr lang="en-US" sz="2400" dirty="0" smtClean="0"/>
              <a:t> </a:t>
            </a:r>
            <a:r>
              <a:rPr lang="en-US" sz="2400" dirty="0" err="1" smtClean="0"/>
              <a:t>kontak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kabel</a:t>
            </a:r>
            <a:r>
              <a:rPr lang="en-US" sz="2400" dirty="0" smtClean="0"/>
              <a:t> 3fasa, 415 Volt(</a:t>
            </a:r>
            <a:r>
              <a:rPr lang="en-US" sz="2400" dirty="0" err="1" smtClean="0"/>
              <a:t>antara</a:t>
            </a:r>
            <a:r>
              <a:rPr lang="en-US" sz="2400" dirty="0" smtClean="0"/>
              <a:t> </a:t>
            </a:r>
            <a:r>
              <a:rPr lang="en-US" sz="2400" dirty="0" err="1" smtClean="0"/>
              <a:t>fasa</a:t>
            </a:r>
            <a:r>
              <a:rPr lang="en-US" sz="2400" dirty="0"/>
              <a:t> </a:t>
            </a:r>
            <a:r>
              <a:rPr lang="en-US" sz="2400" dirty="0" smtClean="0"/>
              <a:t>A, B </a:t>
            </a:r>
            <a:r>
              <a:rPr lang="en-US" sz="2400" dirty="0" err="1" smtClean="0"/>
              <a:t>dan</a:t>
            </a:r>
            <a:r>
              <a:rPr lang="en-US" sz="2400" dirty="0" smtClean="0"/>
              <a:t> C) KAMU AKAN MENERIMA KEJUTAN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mungkin</a:t>
            </a:r>
            <a:r>
              <a:rPr lang="en-US" sz="2400" dirty="0" smtClean="0"/>
              <a:t> </a:t>
            </a:r>
            <a:r>
              <a:rPr lang="en-US" sz="2400" dirty="0" err="1" smtClean="0"/>
              <a:t>electrucuted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5" name="Picture 4" descr="C:\Documents and Settings\Nazri\Desktop\EET432_Sem1_2015_2016\Electrical Safety\Star delt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556125"/>
            <a:ext cx="3886200" cy="230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144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2742</TotalTime>
  <Words>1279</Words>
  <Application>Microsoft Office PowerPoint</Application>
  <PresentationFormat>On-screen Show (4:3)</PresentationFormat>
  <Paragraphs>173</Paragraphs>
  <Slides>28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Calibri</vt:lpstr>
      <vt:lpstr>Office Theme</vt:lpstr>
      <vt:lpstr>Perencanaan Sistem Listrik untuk Industri TEL 12072</vt:lpstr>
      <vt:lpstr>Mari kita berdoa menurut agama dan kepercayaan masing-masing sebelum kelas dimulai.</vt:lpstr>
      <vt:lpstr>Agenda</vt:lpstr>
      <vt:lpstr>Pendahuluan</vt:lpstr>
      <vt:lpstr>Terminologi Listrik</vt:lpstr>
      <vt:lpstr>Kejutan listrik</vt:lpstr>
      <vt:lpstr>Efek arus terhadap tubuh manusia</vt:lpstr>
      <vt:lpstr>Bagaimana kejutan listrik diterima?</vt:lpstr>
      <vt:lpstr>PowerPoint Presentation</vt:lpstr>
      <vt:lpstr>Arus mengalir dalam satu Loop atau Rangkaian</vt:lpstr>
      <vt:lpstr>Kejutan terjadi dalam 3 Cara</vt:lpstr>
      <vt:lpstr>Perhitungan aliran arus melalui tubuh</vt:lpstr>
      <vt:lpstr>Terbakar listrik</vt:lpstr>
      <vt:lpstr>Terjatuh</vt:lpstr>
      <vt:lpstr>Bahaya kawat yang tidak sesuai ukuran</vt:lpstr>
      <vt:lpstr>Bahaya beban lebih</vt:lpstr>
      <vt:lpstr>Alat pelindung listrik</vt:lpstr>
      <vt:lpstr>Residual Current Circuit Breaker (RCCB)*</vt:lpstr>
      <vt:lpstr>Rangkaian RCCB</vt:lpstr>
      <vt:lpstr>Bahaya Pentanahan</vt:lpstr>
      <vt:lpstr>Kurungan Bagian Hidup</vt:lpstr>
      <vt:lpstr>PowerPoint Presentation</vt:lpstr>
      <vt:lpstr>Kabinet, Kotak, Fitting</vt:lpstr>
      <vt:lpstr>Penggunaan Kabel  feksibel</vt:lpstr>
      <vt:lpstr>Contoh penggunaan kabel fleksibel yang diizinkan</vt:lpstr>
      <vt:lpstr>Cntoh penggunaan kabel fleksibel yang dilarang</vt:lpstr>
      <vt:lpstr>Mengatasi bahaya listrik</vt:lpstr>
      <vt:lpstr>Thank you for coming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Elektronika Daya ‘Power Electronic”</dc:title>
  <dc:creator>windows</dc:creator>
  <cp:lastModifiedBy>Windows User</cp:lastModifiedBy>
  <cp:revision>381</cp:revision>
  <cp:lastPrinted>2019-07-03T04:06:15Z</cp:lastPrinted>
  <dcterms:created xsi:type="dcterms:W3CDTF">2018-02-07T14:50:42Z</dcterms:created>
  <dcterms:modified xsi:type="dcterms:W3CDTF">2019-07-03T04:09:20Z</dcterms:modified>
</cp:coreProperties>
</file>